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4" r:id="rId1"/>
  </p:sldMasterIdLst>
  <p:notesMasterIdLst>
    <p:notesMasterId r:id="rId18"/>
  </p:notesMasterIdLst>
  <p:handoutMasterIdLst>
    <p:handoutMasterId r:id="rId19"/>
  </p:handoutMasterIdLst>
  <p:sldIdLst>
    <p:sldId id="1254" r:id="rId2"/>
    <p:sldId id="1261" r:id="rId3"/>
    <p:sldId id="1260" r:id="rId4"/>
    <p:sldId id="280" r:id="rId5"/>
    <p:sldId id="1273" r:id="rId6"/>
    <p:sldId id="1262" r:id="rId7"/>
    <p:sldId id="1257" r:id="rId8"/>
    <p:sldId id="1263" r:id="rId9"/>
    <p:sldId id="1255" r:id="rId10"/>
    <p:sldId id="1264" r:id="rId11"/>
    <p:sldId id="1272" r:id="rId12"/>
    <p:sldId id="1266" r:id="rId13"/>
    <p:sldId id="1267" r:id="rId14"/>
    <p:sldId id="1270" r:id="rId15"/>
    <p:sldId id="293" r:id="rId16"/>
    <p:sldId id="1271" r:id="rId17"/>
  </p:sldIdLst>
  <p:sldSz cx="13004800" cy="9753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9" hiddenSlides="1" frameSlides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6A10"/>
    <a:srgbClr val="F0941D"/>
    <a:srgbClr val="97C72B"/>
    <a:srgbClr val="21A647"/>
    <a:srgbClr val="F4B7AD"/>
    <a:srgbClr val="FF68B7"/>
    <a:srgbClr val="2265B2"/>
    <a:srgbClr val="0D3F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62" autoAdjust="0"/>
    <p:restoredTop sz="86735" autoAdjust="0"/>
  </p:normalViewPr>
  <p:slideViewPr>
    <p:cSldViewPr snapToGrid="0" snapToObjects="1">
      <p:cViewPr varScale="1">
        <p:scale>
          <a:sx n="77" d="100"/>
          <a:sy n="77" d="100"/>
        </p:scale>
        <p:origin x="2872" y="200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FD5624-B99E-DD4A-BF69-6A9B48023F12}" type="datetimeFigureOut">
              <a:rPr lang="en-US" smtClean="0"/>
              <a:t>4/3/26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433CFD-CE91-9347-BE29-D87900127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558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76139367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5525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86D63-7FBA-6481-5354-250AE983D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FE565B76-10E7-31EC-D201-C5DDC7CF37A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865FEC5A-7D3E-1579-3323-EF9497F74B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D4943D6C-8014-8858-F3C1-EE7ACF9BFF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4259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43C814-3262-C916-A216-8DAFC576A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CBBEF6F7-C38B-63C2-66F8-25EC54319EC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BFA31C72-214A-2F66-E876-3B0DE4535D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78105605-8376-90E4-CA53-6016C79530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8559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FA8B9A-8E44-92DF-D1B8-8EE1F0FEB7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4A94C059-3329-0360-CF69-91C9FEA7F85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4168CED1-3605-C763-1026-D0E4965121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video was taken in my backyard during COVID and used for virtual professional learning sessions with teachers to demonstrate the Odd Dot Out activity and a debrief conversation with students. This group of high school students were in a COVID learning pod together—so don’t worry—I didn’t break any quarantine rules!  </a:t>
            </a:r>
            <a:r>
              <a:rPr lang="en-US" dirty="0">
                <a:sym typeface="Wingdings" pitchFamily="2" charset="2"/>
              </a:rPr>
              <a:t>  Also, sorry for the background noise—my neighbor decided that while I was recording this video would be the perfect time to mow the lawn! Haha! Thought this might be helpful for you to see a sample of how this activity plays out—but would not suggest showing it to other students when you teach the lesson. </a:t>
            </a:r>
            <a:endParaRPr lang="en-US" dirty="0"/>
          </a:p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908E2E67-1CA0-61DA-1229-EF43F65186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6719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998DB2-E240-560A-A6F3-3E5A630E21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9CBFB3F1-54F5-7EA7-CAD9-1E34139F6B2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BCB152E5-1D76-9008-0AB8-C880F95E23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6BA1EC15-67D7-3D52-852E-26EF8E5EA6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8290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8031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F09617-C909-55D4-DAE8-B7F6B528B3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F6AFA486-6733-2F46-E0E1-8F932D248DD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8737E963-B72B-6889-9AD1-614AEE8E79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BD4F98D9-7293-DB2F-A8AA-AD742528F6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8685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E591C7-93A7-1B7A-5B43-9C5485D13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B20ED393-D834-86A5-50D9-94039D6883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206771BC-FF69-C37E-3268-CB34442D64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1579640D-BFA5-12BF-09FA-6BB74F8B02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1931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3B76FC-C1C3-759D-BCE5-CDA8550046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D8FB22F8-2DEB-21C6-9550-E4A4BFC8274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E0F80662-52A3-6173-0457-4977EA7CAB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5FE7B06E-3387-3E86-D39A-5945991BE1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3915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C16528-A609-55E4-89F2-6326A39968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CF342992-873B-891A-A68E-0FA972D3879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C745AD0E-DD94-3728-51E7-CB5CDCC0F6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7412FCA3-1575-D7DC-BD52-8F3FC647BF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9561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503AB6-D8A6-7C23-17F5-419D161B2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1F0876B4-209F-ACBB-1DBE-14351768AC8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32A7112B-9220-5328-5BA6-ADC32168DE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40F9424E-B598-C8EE-D0F7-3603C0E000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7140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2892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109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2109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BBBA10-DC8D-4EEC-B663-09DC4DFA7FF8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D94DAA-DA1C-D163-64CE-765C5A105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314B878F-BE66-FECB-720B-F56E377039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16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FD8C1AE9-AAE7-517E-AECF-8A07EF25005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9A7DE81E-D4C4-9FEE-FC7E-E53588193B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5603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6034277"/>
            <a:ext cx="9565956" cy="392451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9164" y="6035691"/>
            <a:ext cx="3282249" cy="3938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3683667"/>
            <a:ext cx="9565958" cy="2361361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719164" y="3683667"/>
            <a:ext cx="3282250" cy="23613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5677" y="3887942"/>
            <a:ext cx="8631848" cy="1952811"/>
          </a:xfrm>
        </p:spPr>
        <p:txBody>
          <a:bodyPr anchor="b">
            <a:noAutofit/>
          </a:bodyPr>
          <a:lstStyle>
            <a:lvl1pPr algn="r">
              <a:defRPr sz="68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5677" y="6249302"/>
            <a:ext cx="8687077" cy="1589599"/>
          </a:xfrm>
        </p:spPr>
        <p:txBody>
          <a:bodyPr>
            <a:normAutofit/>
          </a:bodyPr>
          <a:lstStyle>
            <a:lvl1pPr marL="0" indent="0" algn="r">
              <a:buNone/>
              <a:defRPr sz="2844"/>
            </a:lvl1pPr>
            <a:lvl2pPr marL="650230" indent="0" algn="ctr">
              <a:buNone/>
              <a:defRPr sz="2844"/>
            </a:lvl2pPr>
            <a:lvl3pPr marL="1300460" indent="0" algn="ctr">
              <a:buNone/>
              <a:defRPr sz="2560"/>
            </a:lvl3pPr>
            <a:lvl4pPr marL="1950690" indent="0" algn="ctr">
              <a:buNone/>
              <a:defRPr sz="2276"/>
            </a:lvl4pPr>
            <a:lvl5pPr marL="2600919" indent="0" algn="ctr">
              <a:buNone/>
              <a:defRPr sz="2276"/>
            </a:lvl5pPr>
            <a:lvl6pPr marL="3251149" indent="0" algn="ctr">
              <a:buNone/>
              <a:defRPr sz="2276"/>
            </a:lvl6pPr>
            <a:lvl7pPr marL="3901379" indent="0" algn="ctr">
              <a:buNone/>
              <a:defRPr sz="2276"/>
            </a:lvl7pPr>
            <a:lvl8pPr marL="4551609" indent="0" algn="ctr">
              <a:buNone/>
              <a:defRPr sz="2276"/>
            </a:lvl8pPr>
            <a:lvl9pPr marL="5201839" indent="0" algn="ctr">
              <a:buNone/>
              <a:defRPr sz="227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79154" y="8442579"/>
            <a:ext cx="2926080" cy="519289"/>
          </a:xfrm>
        </p:spPr>
        <p:txBody>
          <a:bodyPr/>
          <a:lstStyle/>
          <a:p>
            <a:fld id="{3852909B-09F8-4BD5-AF55-A665955BBD60}" type="datetimeFigureOut">
              <a:rPr lang="en-US" smtClean="0"/>
              <a:t>4/3/26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58615" y="8442581"/>
            <a:ext cx="5719703" cy="51928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70346" y="3911590"/>
            <a:ext cx="1948861" cy="1929162"/>
          </a:xfrm>
        </p:spPr>
        <p:txBody>
          <a:bodyPr/>
          <a:lstStyle/>
          <a:p>
            <a:pPr lvl="0"/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141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1" y="866988"/>
            <a:ext cx="13030356" cy="2385116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6A65E-2E7B-45D1-A4B9-0680C068B11A}" type="datetimeFigureOut">
              <a:rPr lang="en-US" smtClean="0"/>
              <a:t>4/3/26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971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1" y="3880438"/>
            <a:ext cx="13030356" cy="2385116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6109" y="4081628"/>
            <a:ext cx="9797902" cy="1551343"/>
          </a:xfrm>
        </p:spPr>
        <p:txBody>
          <a:bodyPr anchor="ctr">
            <a:normAutofit/>
          </a:bodyPr>
          <a:lstStyle>
            <a:lvl1pPr algn="r">
              <a:defRPr sz="51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6109" y="6019090"/>
            <a:ext cx="9797902" cy="2423491"/>
          </a:xfrm>
        </p:spPr>
        <p:txBody>
          <a:bodyPr>
            <a:normAutofit/>
          </a:bodyPr>
          <a:lstStyle>
            <a:lvl1pPr marL="0" indent="0" algn="r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1pPr>
            <a:lvl2pPr marL="650230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31374" y="8442579"/>
            <a:ext cx="2926080" cy="519289"/>
          </a:xfrm>
        </p:spPr>
        <p:txBody>
          <a:bodyPr/>
          <a:lstStyle/>
          <a:p>
            <a:fld id="{AC75D96E-8D7E-422E-A2A8-D28C1B4E7B86}" type="datetimeFigureOut">
              <a:rPr lang="en-US" smtClean="0"/>
              <a:t>4/3/26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58614" y="8442581"/>
            <a:ext cx="6875979" cy="51928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73601" y="4081631"/>
            <a:ext cx="1635322" cy="1551344"/>
          </a:xfrm>
        </p:spPr>
        <p:txBody>
          <a:bodyPr/>
          <a:lstStyle/>
          <a:p>
            <a:pPr lvl="0"/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413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1" y="866988"/>
            <a:ext cx="13030356" cy="2385116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613" y="1071258"/>
            <a:ext cx="9795399" cy="153733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8614" y="3323553"/>
            <a:ext cx="4775679" cy="51190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75827" y="3323553"/>
            <a:ext cx="4778185" cy="51190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A3118-2D63-46DE-A5FD-62B7769B1823}" type="datetimeFigureOut">
              <a:rPr lang="en-US" smtClean="0"/>
              <a:t>4/3/26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322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1" y="866988"/>
            <a:ext cx="13030356" cy="2385116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6109" y="1071261"/>
            <a:ext cx="9808404" cy="153733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2294" y="3323555"/>
            <a:ext cx="4473003" cy="985792"/>
          </a:xfrm>
        </p:spPr>
        <p:txBody>
          <a:bodyPr anchor="b"/>
          <a:lstStyle>
            <a:lvl1pPr marL="0" indent="0">
              <a:buNone/>
              <a:defRPr sz="3413" b="1"/>
            </a:lvl1pPr>
            <a:lvl2pPr marL="650230" indent="0">
              <a:buNone/>
              <a:defRPr sz="2844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6108" y="4309347"/>
            <a:ext cx="4788686" cy="41332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0875" y="3323553"/>
            <a:ext cx="4473638" cy="984286"/>
          </a:xfrm>
        </p:spPr>
        <p:txBody>
          <a:bodyPr anchor="b"/>
          <a:lstStyle>
            <a:lvl1pPr marL="0" indent="0">
              <a:buNone/>
              <a:defRPr sz="3413" b="1"/>
            </a:lvl1pPr>
            <a:lvl2pPr marL="650230" indent="0">
              <a:buNone/>
              <a:defRPr sz="2844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75828" y="4309347"/>
            <a:ext cx="4788685" cy="41332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A95C9-E353-4D5F-9DEE-820E2A1F9C49}" type="datetimeFigureOut">
              <a:rPr lang="en-US" smtClean="0"/>
              <a:t>4/3/26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274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" y="866988"/>
            <a:ext cx="13030356" cy="2385116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55670-3E6A-43D3-8215-C1C48E0C9650}" type="datetimeFigureOut">
              <a:rPr lang="en-US" smtClean="0"/>
              <a:t>4/3/26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716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10975598" y="2806417"/>
            <a:ext cx="2054758" cy="20518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966428" y="866986"/>
            <a:ext cx="2038373" cy="194588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3AAA35-D58F-994F-8D59-908B3479403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278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1" y="866988"/>
            <a:ext cx="13030356" cy="2385116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6109" y="1071256"/>
            <a:ext cx="9808404" cy="1537337"/>
          </a:xfrm>
        </p:spPr>
        <p:txBody>
          <a:bodyPr anchor="ctr">
            <a:normAutofit/>
          </a:bodyPr>
          <a:lstStyle>
            <a:lvl1pPr>
              <a:defRPr sz="51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8237" y="3323555"/>
            <a:ext cx="5566276" cy="51190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8615" y="3323553"/>
            <a:ext cx="3976875" cy="5119029"/>
          </a:xfrm>
        </p:spPr>
        <p:txBody>
          <a:bodyPr anchor="ctr"/>
          <a:lstStyle>
            <a:lvl1pPr marL="0" indent="0">
              <a:buNone/>
              <a:defRPr sz="2276"/>
            </a:lvl1pPr>
            <a:lvl2pPr marL="650230" indent="0">
              <a:buNone/>
              <a:defRPr sz="1991"/>
            </a:lvl2pPr>
            <a:lvl3pPr marL="1300460" indent="0">
              <a:buNone/>
              <a:defRPr sz="1707"/>
            </a:lvl3pPr>
            <a:lvl4pPr marL="1950690" indent="0">
              <a:buNone/>
              <a:defRPr sz="1422"/>
            </a:lvl4pPr>
            <a:lvl5pPr marL="2600919" indent="0">
              <a:buNone/>
              <a:defRPr sz="1422"/>
            </a:lvl5pPr>
            <a:lvl6pPr marL="3251149" indent="0">
              <a:buNone/>
              <a:defRPr sz="1422"/>
            </a:lvl6pPr>
            <a:lvl7pPr marL="3901379" indent="0">
              <a:buNone/>
              <a:defRPr sz="1422"/>
            </a:lvl7pPr>
            <a:lvl8pPr marL="4551609" indent="0">
              <a:buNone/>
              <a:defRPr sz="1422"/>
            </a:lvl8pPr>
            <a:lvl9pPr marL="5201839" indent="0">
              <a:buNone/>
              <a:defRPr sz="142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A1323-B5E5-4968-904B-943CFA4A926F}" type="datetimeFigureOut">
              <a:rPr lang="en-US" smtClean="0"/>
              <a:t>4/3/26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870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1" y="866988"/>
            <a:ext cx="13030356" cy="2385116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6109" y="1071258"/>
            <a:ext cx="9808404" cy="1537334"/>
          </a:xfrm>
        </p:spPr>
        <p:txBody>
          <a:bodyPr anchor="ctr">
            <a:normAutofit/>
          </a:bodyPr>
          <a:lstStyle>
            <a:lvl1pPr>
              <a:defRPr sz="51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993360" y="3323554"/>
            <a:ext cx="5571153" cy="511902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4551"/>
            </a:lvl1pPr>
            <a:lvl2pPr marL="650230" indent="0">
              <a:buNone/>
              <a:defRPr sz="3982"/>
            </a:lvl2pPr>
            <a:lvl3pPr marL="1300460" indent="0">
              <a:buNone/>
              <a:defRPr sz="3413"/>
            </a:lvl3pPr>
            <a:lvl4pPr marL="1950690" indent="0">
              <a:buNone/>
              <a:defRPr sz="2844"/>
            </a:lvl4pPr>
            <a:lvl5pPr marL="2600919" indent="0">
              <a:buNone/>
              <a:defRPr sz="2844"/>
            </a:lvl5pPr>
            <a:lvl6pPr marL="3251149" indent="0">
              <a:buNone/>
              <a:defRPr sz="2844"/>
            </a:lvl6pPr>
            <a:lvl7pPr marL="3901379" indent="0">
              <a:buNone/>
              <a:defRPr sz="2844"/>
            </a:lvl7pPr>
            <a:lvl8pPr marL="4551609" indent="0">
              <a:buNone/>
              <a:defRPr sz="2844"/>
            </a:lvl8pPr>
            <a:lvl9pPr marL="5201839" indent="0">
              <a:buNone/>
              <a:defRPr sz="2844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6108" y="3323555"/>
            <a:ext cx="3980070" cy="5119026"/>
          </a:xfrm>
        </p:spPr>
        <p:txBody>
          <a:bodyPr anchor="ctr"/>
          <a:lstStyle>
            <a:lvl1pPr marL="0" indent="0">
              <a:buNone/>
              <a:defRPr sz="2276"/>
            </a:lvl1pPr>
            <a:lvl2pPr marL="650230" indent="0">
              <a:buNone/>
              <a:defRPr sz="1991"/>
            </a:lvl2pPr>
            <a:lvl3pPr marL="1300460" indent="0">
              <a:buNone/>
              <a:defRPr sz="1707"/>
            </a:lvl3pPr>
            <a:lvl4pPr marL="1950690" indent="0">
              <a:buNone/>
              <a:defRPr sz="1422"/>
            </a:lvl4pPr>
            <a:lvl5pPr marL="2600919" indent="0">
              <a:buNone/>
              <a:defRPr sz="1422"/>
            </a:lvl5pPr>
            <a:lvl6pPr marL="3251149" indent="0">
              <a:buNone/>
              <a:defRPr sz="1422"/>
            </a:lvl6pPr>
            <a:lvl7pPr marL="3901379" indent="0">
              <a:buNone/>
              <a:defRPr sz="1422"/>
            </a:lvl7pPr>
            <a:lvl8pPr marL="4551609" indent="0">
              <a:buNone/>
              <a:defRPr sz="1422"/>
            </a:lvl8pPr>
            <a:lvl9pPr marL="5201839" indent="0">
              <a:buNone/>
              <a:defRPr sz="142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42EE3-1862-478D-ABFA-CE4447D28533}" type="datetimeFigureOut">
              <a:rPr lang="en-US" smtClean="0"/>
              <a:t>4/3/26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925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1" y="6502401"/>
            <a:ext cx="13030356" cy="2385116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618" y="6700967"/>
            <a:ext cx="9805895" cy="774374"/>
          </a:xfrm>
        </p:spPr>
        <p:txBody>
          <a:bodyPr anchor="b">
            <a:normAutofit/>
          </a:bodyPr>
          <a:lstStyle>
            <a:lvl1pPr>
              <a:defRPr sz="341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6109" y="866985"/>
            <a:ext cx="9808404" cy="5105173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4551"/>
            </a:lvl1pPr>
            <a:lvl2pPr marL="650230" indent="0">
              <a:buNone/>
              <a:defRPr sz="3982"/>
            </a:lvl2pPr>
            <a:lvl3pPr marL="1300460" indent="0">
              <a:buNone/>
              <a:defRPr sz="3413"/>
            </a:lvl3pPr>
            <a:lvl4pPr marL="1950690" indent="0">
              <a:buNone/>
              <a:defRPr sz="2844"/>
            </a:lvl4pPr>
            <a:lvl5pPr marL="2600919" indent="0">
              <a:buNone/>
              <a:defRPr sz="2844"/>
            </a:lvl5pPr>
            <a:lvl6pPr marL="3251149" indent="0">
              <a:buNone/>
              <a:defRPr sz="2844"/>
            </a:lvl6pPr>
            <a:lvl7pPr marL="3901379" indent="0">
              <a:buNone/>
              <a:defRPr sz="2844"/>
            </a:lvl7pPr>
            <a:lvl8pPr marL="4551609" indent="0">
              <a:buNone/>
              <a:defRPr sz="2844"/>
            </a:lvl8pPr>
            <a:lvl9pPr marL="5201839" indent="0">
              <a:buNone/>
              <a:defRPr sz="2844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8615" y="7475340"/>
            <a:ext cx="9805898" cy="779120"/>
          </a:xfrm>
        </p:spPr>
        <p:txBody>
          <a:bodyPr/>
          <a:lstStyle>
            <a:lvl1pPr marL="0" indent="0">
              <a:buNone/>
              <a:defRPr sz="2276"/>
            </a:lvl1pPr>
            <a:lvl2pPr marL="650230" indent="0">
              <a:buNone/>
              <a:defRPr sz="1991"/>
            </a:lvl2pPr>
            <a:lvl3pPr marL="1300460" indent="0">
              <a:buNone/>
              <a:defRPr sz="1707"/>
            </a:lvl3pPr>
            <a:lvl4pPr marL="1950690" indent="0">
              <a:buNone/>
              <a:defRPr sz="1422"/>
            </a:lvl4pPr>
            <a:lvl5pPr marL="2600919" indent="0">
              <a:buNone/>
              <a:defRPr sz="1422"/>
            </a:lvl5pPr>
            <a:lvl6pPr marL="3251149" indent="0">
              <a:buNone/>
              <a:defRPr sz="1422"/>
            </a:lvl6pPr>
            <a:lvl7pPr marL="3901379" indent="0">
              <a:buNone/>
              <a:defRPr sz="1422"/>
            </a:lvl7pPr>
            <a:lvl8pPr marL="4551609" indent="0">
              <a:buNone/>
              <a:defRPr sz="1422"/>
            </a:lvl8pPr>
            <a:lvl9pPr marL="5201839" indent="0">
              <a:buNone/>
              <a:defRPr sz="142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F0DD0-2A6F-4F79-890C-FFB39C5316A3}" type="datetimeFigureOut">
              <a:rPr lang="en-US" smtClean="0"/>
              <a:t>4/3/26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173601" y="6700531"/>
            <a:ext cx="1635322" cy="1551344"/>
          </a:xfrm>
        </p:spPr>
        <p:txBody>
          <a:bodyPr/>
          <a:lstStyle/>
          <a:p>
            <a:pPr lvl="0"/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149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1" y="6502401"/>
            <a:ext cx="13030356" cy="2385116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5607" y="866982"/>
            <a:ext cx="9808404" cy="5109689"/>
          </a:xfrm>
        </p:spPr>
        <p:txBody>
          <a:bodyPr anchor="ctr"/>
          <a:lstStyle>
            <a:lvl1pPr>
              <a:defRPr sz="455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6108" y="6699150"/>
            <a:ext cx="9797904" cy="1566953"/>
          </a:xfrm>
        </p:spPr>
        <p:txBody>
          <a:bodyPr anchor="ctr"/>
          <a:lstStyle>
            <a:lvl1pPr marL="0" indent="0">
              <a:buNone/>
              <a:defRPr sz="2276"/>
            </a:lvl1pPr>
            <a:lvl2pPr marL="650230" indent="0">
              <a:buNone/>
              <a:defRPr sz="1991"/>
            </a:lvl2pPr>
            <a:lvl3pPr marL="1300460" indent="0">
              <a:buNone/>
              <a:defRPr sz="1707"/>
            </a:lvl3pPr>
            <a:lvl4pPr marL="1950690" indent="0">
              <a:buNone/>
              <a:defRPr sz="1422"/>
            </a:lvl4pPr>
            <a:lvl5pPr marL="2600919" indent="0">
              <a:buNone/>
              <a:defRPr sz="1422"/>
            </a:lvl5pPr>
            <a:lvl6pPr marL="3251149" indent="0">
              <a:buNone/>
              <a:defRPr sz="1422"/>
            </a:lvl6pPr>
            <a:lvl7pPr marL="3901379" indent="0">
              <a:buNone/>
              <a:defRPr sz="1422"/>
            </a:lvl7pPr>
            <a:lvl8pPr marL="4551609" indent="0">
              <a:buNone/>
              <a:defRPr sz="1422"/>
            </a:lvl8pPr>
            <a:lvl9pPr marL="5201839" indent="0">
              <a:buNone/>
              <a:defRPr sz="142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D6FD3-7618-407B-9AD1-F22D2D250FF2}" type="datetimeFigureOut">
              <a:rPr lang="en-US" smtClean="0"/>
              <a:t>4/3/26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173601" y="6700966"/>
            <a:ext cx="1635322" cy="1551344"/>
          </a:xfrm>
        </p:spPr>
        <p:txBody>
          <a:bodyPr/>
          <a:lstStyle/>
          <a:p>
            <a:pPr lvl="0"/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3087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1" y="6502401"/>
            <a:ext cx="13030356" cy="2385116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2155" y="877488"/>
            <a:ext cx="9137987" cy="4317953"/>
          </a:xfrm>
        </p:spPr>
        <p:txBody>
          <a:bodyPr anchor="ctr"/>
          <a:lstStyle>
            <a:lvl1pPr>
              <a:defRPr sz="455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7201" y="5206419"/>
            <a:ext cx="8515884" cy="780754"/>
          </a:xfrm>
        </p:spPr>
        <p:txBody>
          <a:bodyPr anchor="t">
            <a:normAutofit/>
          </a:bodyPr>
          <a:lstStyle>
            <a:lvl1pPr marL="0" indent="0">
              <a:buNone/>
              <a:defRPr sz="1991"/>
            </a:lvl1pPr>
            <a:lvl2pPr marL="650230" indent="0">
              <a:buNone/>
              <a:defRPr sz="1991"/>
            </a:lvl2pPr>
            <a:lvl3pPr marL="1300460" indent="0">
              <a:buNone/>
              <a:defRPr sz="1707"/>
            </a:lvl3pPr>
            <a:lvl4pPr marL="1950690" indent="0">
              <a:buNone/>
              <a:defRPr sz="1422"/>
            </a:lvl4pPr>
            <a:lvl5pPr marL="2600919" indent="0">
              <a:buNone/>
              <a:defRPr sz="1422"/>
            </a:lvl5pPr>
            <a:lvl6pPr marL="3251149" indent="0">
              <a:buNone/>
              <a:defRPr sz="1422"/>
            </a:lvl6pPr>
            <a:lvl7pPr marL="3901379" indent="0">
              <a:buNone/>
              <a:defRPr sz="1422"/>
            </a:lvl7pPr>
            <a:lvl8pPr marL="4551609" indent="0">
              <a:buNone/>
              <a:defRPr sz="1422"/>
            </a:lvl8pPr>
            <a:lvl9pPr marL="5201839" indent="0">
              <a:buNone/>
              <a:defRPr sz="142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6108" y="6699150"/>
            <a:ext cx="9818907" cy="1566953"/>
          </a:xfrm>
        </p:spPr>
        <p:txBody>
          <a:bodyPr anchor="ctr">
            <a:normAutofit/>
          </a:bodyPr>
          <a:lstStyle>
            <a:lvl1pPr marL="0" indent="0">
              <a:buNone/>
              <a:defRPr sz="2276"/>
            </a:lvl1pPr>
            <a:lvl2pPr marL="650230" indent="0">
              <a:buNone/>
              <a:defRPr sz="1991"/>
            </a:lvl2pPr>
            <a:lvl3pPr marL="1300460" indent="0">
              <a:buNone/>
              <a:defRPr sz="1707"/>
            </a:lvl3pPr>
            <a:lvl4pPr marL="1950690" indent="0">
              <a:buNone/>
              <a:defRPr sz="1422"/>
            </a:lvl4pPr>
            <a:lvl5pPr marL="2600919" indent="0">
              <a:buNone/>
              <a:defRPr sz="1422"/>
            </a:lvl5pPr>
            <a:lvl6pPr marL="3251149" indent="0">
              <a:buNone/>
              <a:defRPr sz="1422"/>
            </a:lvl6pPr>
            <a:lvl7pPr marL="3901379" indent="0">
              <a:buNone/>
              <a:defRPr sz="1422"/>
            </a:lvl7pPr>
            <a:lvl8pPr marL="4551609" indent="0">
              <a:buNone/>
              <a:defRPr sz="1422"/>
            </a:lvl8pPr>
            <a:lvl9pPr marL="5201839" indent="0">
              <a:buNone/>
              <a:defRPr sz="142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85AEE-FEBA-4707-9A7F-B8CF33FA2E44}" type="datetimeFigureOut">
              <a:rPr lang="en-US" smtClean="0"/>
              <a:t>4/3/26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173601" y="6698562"/>
            <a:ext cx="1635322" cy="1551344"/>
          </a:xfrm>
        </p:spPr>
        <p:txBody>
          <a:bodyPr/>
          <a:lstStyle/>
          <a:p>
            <a:pPr lvl="0"/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385326" y="1063987"/>
            <a:ext cx="758613" cy="831681"/>
          </a:xfrm>
          <a:prstGeom prst="rect">
            <a:avLst/>
          </a:prstGeom>
        </p:spPr>
        <p:txBody>
          <a:bodyPr vert="horz" lIns="130048" tIns="65024" rIns="130048" bIns="65024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1024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908894" y="4264638"/>
            <a:ext cx="650240" cy="831683"/>
          </a:xfrm>
          <a:prstGeom prst="rect">
            <a:avLst/>
          </a:prstGeom>
        </p:spPr>
        <p:txBody>
          <a:bodyPr vert="horz" lIns="130048" tIns="65024" rIns="130048" bIns="65024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1024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275789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1" y="6502401"/>
            <a:ext cx="13030356" cy="2385116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6107" y="6699150"/>
            <a:ext cx="9808404" cy="838844"/>
          </a:xfrm>
        </p:spPr>
        <p:txBody>
          <a:bodyPr anchor="b"/>
          <a:lstStyle>
            <a:lvl1pPr>
              <a:defRPr sz="455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6109" y="7537991"/>
            <a:ext cx="9808404" cy="728112"/>
          </a:xfrm>
        </p:spPr>
        <p:txBody>
          <a:bodyPr anchor="t"/>
          <a:lstStyle>
            <a:lvl1pPr marL="0" indent="0">
              <a:buNone/>
              <a:defRPr sz="2276"/>
            </a:lvl1pPr>
            <a:lvl2pPr marL="650230" indent="0">
              <a:buNone/>
              <a:defRPr sz="1991"/>
            </a:lvl2pPr>
            <a:lvl3pPr marL="1300460" indent="0">
              <a:buNone/>
              <a:defRPr sz="1707"/>
            </a:lvl3pPr>
            <a:lvl4pPr marL="1950690" indent="0">
              <a:buNone/>
              <a:defRPr sz="1422"/>
            </a:lvl4pPr>
            <a:lvl5pPr marL="2600919" indent="0">
              <a:buNone/>
              <a:defRPr sz="1422"/>
            </a:lvl5pPr>
            <a:lvl6pPr marL="3251149" indent="0">
              <a:buNone/>
              <a:defRPr sz="1422"/>
            </a:lvl6pPr>
            <a:lvl7pPr marL="3901379" indent="0">
              <a:buNone/>
              <a:defRPr sz="1422"/>
            </a:lvl7pPr>
            <a:lvl8pPr marL="4551609" indent="0">
              <a:buNone/>
              <a:defRPr sz="1422"/>
            </a:lvl8pPr>
            <a:lvl9pPr marL="5201839" indent="0">
              <a:buNone/>
              <a:defRPr sz="142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9DBA2-4164-48AA-BE36-C02775701CCE}" type="datetimeFigureOut">
              <a:rPr lang="en-US" smtClean="0"/>
              <a:t>4/3/26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173601" y="6698562"/>
            <a:ext cx="1635322" cy="1551344"/>
          </a:xfrm>
        </p:spPr>
        <p:txBody>
          <a:bodyPr/>
          <a:lstStyle/>
          <a:p>
            <a:pPr lvl="0"/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1822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866988"/>
            <a:ext cx="13030356" cy="2385116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756109" y="1071258"/>
            <a:ext cx="9808404" cy="153733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757517" y="3313051"/>
            <a:ext cx="3121152" cy="819573"/>
          </a:xfrm>
        </p:spPr>
        <p:txBody>
          <a:bodyPr anchor="b">
            <a:noAutofit/>
          </a:bodyPr>
          <a:lstStyle>
            <a:lvl1pPr marL="0" indent="0">
              <a:buNone/>
              <a:defRPr sz="3413" b="0">
                <a:solidFill>
                  <a:schemeClr val="tx1"/>
                </a:solidFill>
              </a:defRPr>
            </a:lvl1pPr>
            <a:lvl2pPr marL="650230" indent="0">
              <a:buNone/>
              <a:defRPr sz="2844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767683" y="4288413"/>
            <a:ext cx="3121152" cy="4143663"/>
          </a:xfrm>
        </p:spPr>
        <p:txBody>
          <a:bodyPr anchor="t">
            <a:normAutofit/>
          </a:bodyPr>
          <a:lstStyle>
            <a:lvl1pPr marL="0" indent="0">
              <a:buNone/>
              <a:defRPr sz="1991"/>
            </a:lvl1pPr>
            <a:lvl2pPr marL="650230" indent="0">
              <a:buNone/>
              <a:defRPr sz="1707"/>
            </a:lvl2pPr>
            <a:lvl3pPr marL="1300460" indent="0">
              <a:buNone/>
              <a:defRPr sz="1422"/>
            </a:lvl3pPr>
            <a:lvl4pPr marL="1950690" indent="0">
              <a:buNone/>
              <a:defRPr sz="1280"/>
            </a:lvl4pPr>
            <a:lvl5pPr marL="2600919" indent="0">
              <a:buNone/>
              <a:defRPr sz="1280"/>
            </a:lvl5pPr>
            <a:lvl6pPr marL="3251149" indent="0">
              <a:buNone/>
              <a:defRPr sz="1280"/>
            </a:lvl6pPr>
            <a:lvl7pPr marL="3901379" indent="0">
              <a:buNone/>
              <a:defRPr sz="1280"/>
            </a:lvl7pPr>
            <a:lvl8pPr marL="4551609" indent="0">
              <a:buNone/>
              <a:defRPr sz="1280"/>
            </a:lvl8pPr>
            <a:lvl9pPr marL="5201839" indent="0">
              <a:buNone/>
              <a:defRPr sz="128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093743" y="3323553"/>
            <a:ext cx="3121152" cy="819573"/>
          </a:xfrm>
        </p:spPr>
        <p:txBody>
          <a:bodyPr anchor="b">
            <a:noAutofit/>
          </a:bodyPr>
          <a:lstStyle>
            <a:lvl1pPr marL="0" indent="0">
              <a:buNone/>
              <a:defRPr sz="3413" b="0">
                <a:solidFill>
                  <a:schemeClr val="tx1"/>
                </a:solidFill>
              </a:defRPr>
            </a:lvl1pPr>
            <a:lvl2pPr marL="650230" indent="0">
              <a:buNone/>
              <a:defRPr sz="2844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095588" y="4277911"/>
            <a:ext cx="3121152" cy="4143663"/>
          </a:xfrm>
        </p:spPr>
        <p:txBody>
          <a:bodyPr anchor="t">
            <a:normAutofit/>
          </a:bodyPr>
          <a:lstStyle>
            <a:lvl1pPr marL="0" indent="0">
              <a:buNone/>
              <a:defRPr sz="1991"/>
            </a:lvl1pPr>
            <a:lvl2pPr marL="650230" indent="0">
              <a:buNone/>
              <a:defRPr sz="1707"/>
            </a:lvl2pPr>
            <a:lvl3pPr marL="1300460" indent="0">
              <a:buNone/>
              <a:defRPr sz="1422"/>
            </a:lvl3pPr>
            <a:lvl4pPr marL="1950690" indent="0">
              <a:buNone/>
              <a:defRPr sz="1280"/>
            </a:lvl4pPr>
            <a:lvl5pPr marL="2600919" indent="0">
              <a:buNone/>
              <a:defRPr sz="1280"/>
            </a:lvl5pPr>
            <a:lvl6pPr marL="3251149" indent="0">
              <a:buNone/>
              <a:defRPr sz="1280"/>
            </a:lvl6pPr>
            <a:lvl7pPr marL="3901379" indent="0">
              <a:buNone/>
              <a:defRPr sz="1280"/>
            </a:lvl7pPr>
            <a:lvl8pPr marL="4551609" indent="0">
              <a:buNone/>
              <a:defRPr sz="1280"/>
            </a:lvl8pPr>
            <a:lvl9pPr marL="5201839" indent="0">
              <a:buNone/>
              <a:defRPr sz="128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432727" y="3323553"/>
            <a:ext cx="3121152" cy="819573"/>
          </a:xfrm>
        </p:spPr>
        <p:txBody>
          <a:bodyPr anchor="b">
            <a:noAutofit/>
          </a:bodyPr>
          <a:lstStyle>
            <a:lvl1pPr marL="0" indent="0">
              <a:buNone/>
              <a:defRPr sz="3413" b="0">
                <a:solidFill>
                  <a:schemeClr val="tx1"/>
                </a:solidFill>
              </a:defRPr>
            </a:lvl1pPr>
            <a:lvl2pPr marL="650230" indent="0">
              <a:buNone/>
              <a:defRPr sz="2844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443228" y="4277910"/>
            <a:ext cx="3121152" cy="4143663"/>
          </a:xfrm>
        </p:spPr>
        <p:txBody>
          <a:bodyPr anchor="t">
            <a:normAutofit/>
          </a:bodyPr>
          <a:lstStyle>
            <a:lvl1pPr marL="0" indent="0">
              <a:buNone/>
              <a:defRPr sz="1991"/>
            </a:lvl1pPr>
            <a:lvl2pPr marL="650230" indent="0">
              <a:buNone/>
              <a:defRPr sz="1707"/>
            </a:lvl2pPr>
            <a:lvl3pPr marL="1300460" indent="0">
              <a:buNone/>
              <a:defRPr sz="1422"/>
            </a:lvl3pPr>
            <a:lvl4pPr marL="1950690" indent="0">
              <a:buNone/>
              <a:defRPr sz="1280"/>
            </a:lvl4pPr>
            <a:lvl5pPr marL="2600919" indent="0">
              <a:buNone/>
              <a:defRPr sz="1280"/>
            </a:lvl5pPr>
            <a:lvl6pPr marL="3251149" indent="0">
              <a:buNone/>
              <a:defRPr sz="1280"/>
            </a:lvl6pPr>
            <a:lvl7pPr marL="3901379" indent="0">
              <a:buNone/>
              <a:defRPr sz="1280"/>
            </a:lvl7pPr>
            <a:lvl8pPr marL="4551609" indent="0">
              <a:buNone/>
              <a:defRPr sz="1280"/>
            </a:lvl8pPr>
            <a:lvl9pPr marL="5201839" indent="0">
              <a:buNone/>
              <a:defRPr sz="128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A62D7-2A52-40FE-9D68-7AA14F989445}" type="datetimeFigureOut">
              <a:rPr lang="en-US" smtClean="0"/>
              <a:t>4/3/26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8691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1" y="866988"/>
            <a:ext cx="13030356" cy="2385116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756109" y="1071258"/>
            <a:ext cx="9808404" cy="153733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757179" y="6112004"/>
            <a:ext cx="3117877" cy="819573"/>
          </a:xfrm>
        </p:spPr>
        <p:txBody>
          <a:bodyPr anchor="b">
            <a:noAutofit/>
          </a:bodyPr>
          <a:lstStyle>
            <a:lvl1pPr marL="0" indent="0">
              <a:buNone/>
              <a:defRPr sz="3413" b="0">
                <a:solidFill>
                  <a:schemeClr val="tx1"/>
                </a:solidFill>
              </a:defRPr>
            </a:lvl1pPr>
            <a:lvl2pPr marL="650230" indent="0">
              <a:buNone/>
              <a:defRPr sz="2844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57179" y="3323553"/>
            <a:ext cx="3117877" cy="2167467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276"/>
            </a:lvl1pPr>
            <a:lvl2pPr marL="650230" indent="0">
              <a:buNone/>
              <a:defRPr sz="2276"/>
            </a:lvl2pPr>
            <a:lvl3pPr marL="1300460" indent="0">
              <a:buNone/>
              <a:defRPr sz="2276"/>
            </a:lvl3pPr>
            <a:lvl4pPr marL="1950690" indent="0">
              <a:buNone/>
              <a:defRPr sz="2276"/>
            </a:lvl4pPr>
            <a:lvl5pPr marL="2600919" indent="0">
              <a:buNone/>
              <a:defRPr sz="2276"/>
            </a:lvl5pPr>
            <a:lvl6pPr marL="3251149" indent="0">
              <a:buNone/>
              <a:defRPr sz="2276"/>
            </a:lvl6pPr>
            <a:lvl7pPr marL="3901379" indent="0">
              <a:buNone/>
              <a:defRPr sz="2276"/>
            </a:lvl7pPr>
            <a:lvl8pPr marL="4551609" indent="0">
              <a:buNone/>
              <a:defRPr sz="2276"/>
            </a:lvl8pPr>
            <a:lvl9pPr marL="5201839" indent="0">
              <a:buNone/>
              <a:defRPr sz="2276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757179" y="6931577"/>
            <a:ext cx="3117877" cy="1511000"/>
          </a:xfrm>
        </p:spPr>
        <p:txBody>
          <a:bodyPr anchor="t">
            <a:normAutofit/>
          </a:bodyPr>
          <a:lstStyle>
            <a:lvl1pPr marL="0" indent="0">
              <a:buNone/>
              <a:defRPr sz="1991"/>
            </a:lvl1pPr>
            <a:lvl2pPr marL="650230" indent="0">
              <a:buNone/>
              <a:defRPr sz="1707"/>
            </a:lvl2pPr>
            <a:lvl3pPr marL="1300460" indent="0">
              <a:buNone/>
              <a:defRPr sz="1422"/>
            </a:lvl3pPr>
            <a:lvl4pPr marL="1950690" indent="0">
              <a:buNone/>
              <a:defRPr sz="1280"/>
            </a:lvl4pPr>
            <a:lvl5pPr marL="2600919" indent="0">
              <a:buNone/>
              <a:defRPr sz="1280"/>
            </a:lvl5pPr>
            <a:lvl6pPr marL="3251149" indent="0">
              <a:buNone/>
              <a:defRPr sz="1280"/>
            </a:lvl6pPr>
            <a:lvl7pPr marL="3901379" indent="0">
              <a:buNone/>
              <a:defRPr sz="1280"/>
            </a:lvl7pPr>
            <a:lvl8pPr marL="4551609" indent="0">
              <a:buNone/>
              <a:defRPr sz="1280"/>
            </a:lvl8pPr>
            <a:lvl9pPr marL="5201839" indent="0">
              <a:buNone/>
              <a:defRPr sz="128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082485" y="6112004"/>
            <a:ext cx="3150322" cy="819573"/>
          </a:xfrm>
        </p:spPr>
        <p:txBody>
          <a:bodyPr anchor="b">
            <a:noAutofit/>
          </a:bodyPr>
          <a:lstStyle>
            <a:lvl1pPr marL="0" indent="0">
              <a:buNone/>
              <a:defRPr sz="3413" b="0">
                <a:solidFill>
                  <a:schemeClr val="tx1"/>
                </a:solidFill>
              </a:defRPr>
            </a:lvl1pPr>
            <a:lvl2pPr marL="650230" indent="0">
              <a:buNone/>
              <a:defRPr sz="2844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082485" y="3323553"/>
            <a:ext cx="3150322" cy="2167467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276"/>
            </a:lvl1pPr>
            <a:lvl2pPr marL="650230" indent="0">
              <a:buNone/>
              <a:defRPr sz="2276"/>
            </a:lvl2pPr>
            <a:lvl3pPr marL="1300460" indent="0">
              <a:buNone/>
              <a:defRPr sz="2276"/>
            </a:lvl3pPr>
            <a:lvl4pPr marL="1950690" indent="0">
              <a:buNone/>
              <a:defRPr sz="2276"/>
            </a:lvl4pPr>
            <a:lvl5pPr marL="2600919" indent="0">
              <a:buNone/>
              <a:defRPr sz="2276"/>
            </a:lvl5pPr>
            <a:lvl6pPr marL="3251149" indent="0">
              <a:buNone/>
              <a:defRPr sz="2276"/>
            </a:lvl6pPr>
            <a:lvl7pPr marL="3901379" indent="0">
              <a:buNone/>
              <a:defRPr sz="2276"/>
            </a:lvl7pPr>
            <a:lvl8pPr marL="4551609" indent="0">
              <a:buNone/>
              <a:defRPr sz="2276"/>
            </a:lvl8pPr>
            <a:lvl9pPr marL="5201839" indent="0">
              <a:buNone/>
              <a:defRPr sz="2276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081042" y="6931576"/>
            <a:ext cx="3154495" cy="1511000"/>
          </a:xfrm>
        </p:spPr>
        <p:txBody>
          <a:bodyPr anchor="t">
            <a:normAutofit/>
          </a:bodyPr>
          <a:lstStyle>
            <a:lvl1pPr marL="0" indent="0">
              <a:buNone/>
              <a:defRPr sz="1991"/>
            </a:lvl1pPr>
            <a:lvl2pPr marL="650230" indent="0">
              <a:buNone/>
              <a:defRPr sz="1707"/>
            </a:lvl2pPr>
            <a:lvl3pPr marL="1300460" indent="0">
              <a:buNone/>
              <a:defRPr sz="1422"/>
            </a:lvl3pPr>
            <a:lvl4pPr marL="1950690" indent="0">
              <a:buNone/>
              <a:defRPr sz="1280"/>
            </a:lvl4pPr>
            <a:lvl5pPr marL="2600919" indent="0">
              <a:buNone/>
              <a:defRPr sz="1280"/>
            </a:lvl5pPr>
            <a:lvl6pPr marL="3251149" indent="0">
              <a:buNone/>
              <a:defRPr sz="1280"/>
            </a:lvl6pPr>
            <a:lvl7pPr marL="3901379" indent="0">
              <a:buNone/>
              <a:defRPr sz="1280"/>
            </a:lvl7pPr>
            <a:lvl8pPr marL="4551609" indent="0">
              <a:buNone/>
              <a:defRPr sz="1280"/>
            </a:lvl8pPr>
            <a:lvl9pPr marL="5201839" indent="0">
              <a:buNone/>
              <a:defRPr sz="128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439685" y="6112004"/>
            <a:ext cx="3120829" cy="819573"/>
          </a:xfrm>
        </p:spPr>
        <p:txBody>
          <a:bodyPr anchor="b">
            <a:noAutofit/>
          </a:bodyPr>
          <a:lstStyle>
            <a:lvl1pPr marL="0" indent="0">
              <a:buNone/>
              <a:defRPr sz="3413" b="0">
                <a:solidFill>
                  <a:schemeClr val="tx1"/>
                </a:solidFill>
              </a:defRPr>
            </a:lvl1pPr>
            <a:lvl2pPr marL="650230" indent="0">
              <a:buNone/>
              <a:defRPr sz="2844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439684" y="3323553"/>
            <a:ext cx="3120829" cy="2167467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276"/>
            </a:lvl1pPr>
            <a:lvl2pPr marL="650230" indent="0">
              <a:buNone/>
              <a:defRPr sz="2276"/>
            </a:lvl2pPr>
            <a:lvl3pPr marL="1300460" indent="0">
              <a:buNone/>
              <a:defRPr sz="2276"/>
            </a:lvl3pPr>
            <a:lvl4pPr marL="1950690" indent="0">
              <a:buNone/>
              <a:defRPr sz="2276"/>
            </a:lvl4pPr>
            <a:lvl5pPr marL="2600919" indent="0">
              <a:buNone/>
              <a:defRPr sz="2276"/>
            </a:lvl5pPr>
            <a:lvl6pPr marL="3251149" indent="0">
              <a:buNone/>
              <a:defRPr sz="2276"/>
            </a:lvl6pPr>
            <a:lvl7pPr marL="3901379" indent="0">
              <a:buNone/>
              <a:defRPr sz="2276"/>
            </a:lvl7pPr>
            <a:lvl8pPr marL="4551609" indent="0">
              <a:buNone/>
              <a:defRPr sz="2276"/>
            </a:lvl8pPr>
            <a:lvl9pPr marL="5201839" indent="0">
              <a:buNone/>
              <a:defRPr sz="2276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439551" y="6931573"/>
            <a:ext cx="3124962" cy="1511000"/>
          </a:xfrm>
        </p:spPr>
        <p:txBody>
          <a:bodyPr anchor="t">
            <a:normAutofit/>
          </a:bodyPr>
          <a:lstStyle>
            <a:lvl1pPr marL="0" indent="0">
              <a:buNone/>
              <a:defRPr sz="1991"/>
            </a:lvl1pPr>
            <a:lvl2pPr marL="650230" indent="0">
              <a:buNone/>
              <a:defRPr sz="1707"/>
            </a:lvl2pPr>
            <a:lvl3pPr marL="1300460" indent="0">
              <a:buNone/>
              <a:defRPr sz="1422"/>
            </a:lvl3pPr>
            <a:lvl4pPr marL="1950690" indent="0">
              <a:buNone/>
              <a:defRPr sz="1280"/>
            </a:lvl4pPr>
            <a:lvl5pPr marL="2600919" indent="0">
              <a:buNone/>
              <a:defRPr sz="1280"/>
            </a:lvl5pPr>
            <a:lvl6pPr marL="3251149" indent="0">
              <a:buNone/>
              <a:defRPr sz="1280"/>
            </a:lvl6pPr>
            <a:lvl7pPr marL="3901379" indent="0">
              <a:buNone/>
              <a:defRPr sz="1280"/>
            </a:lvl7pPr>
            <a:lvl8pPr marL="4551609" indent="0">
              <a:buNone/>
              <a:defRPr sz="1280"/>
            </a:lvl8pPr>
            <a:lvl9pPr marL="5201839" indent="0">
              <a:buNone/>
              <a:defRPr sz="128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7A9BF-74C6-453E-9062-D3583FAE2170}" type="datetimeFigureOut">
              <a:rPr lang="en-US" smtClean="0"/>
              <a:t>4/3/26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590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1" y="866988"/>
            <a:ext cx="13030356" cy="2385116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6109" y="1071258"/>
            <a:ext cx="9808404" cy="1537334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D82FE-38CB-4EF0-933A-9DB1E0083DE7}" type="datetimeFigureOut">
              <a:rPr lang="en-US" smtClean="0"/>
              <a:t>4/3/26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9716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6507101" y="3907098"/>
            <a:ext cx="9760078" cy="1945883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 bwMode="ltGray"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16601" y="866982"/>
            <a:ext cx="1521212" cy="634586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5677" y="866985"/>
            <a:ext cx="9353044" cy="757559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152560" y="8442579"/>
            <a:ext cx="2926080" cy="519289"/>
          </a:xfrm>
        </p:spPr>
        <p:txBody>
          <a:bodyPr/>
          <a:lstStyle/>
          <a:p>
            <a:fld id="{C8C4D7EC-FC7F-48C5-AE2E-706146BC4953}" type="datetimeFigureOut">
              <a:rPr lang="en-US" smtClean="0"/>
              <a:t>4/3/26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5677" y="8442581"/>
            <a:ext cx="6426964" cy="51928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68749" y="7726222"/>
            <a:ext cx="1635038" cy="1810631"/>
          </a:xfrm>
        </p:spPr>
        <p:txBody>
          <a:bodyPr anchor="t"/>
          <a:lstStyle>
            <a:lvl1pPr algn="ctr">
              <a:defRPr/>
            </a:lvl1pPr>
          </a:lstStyle>
          <a:p>
            <a:pPr lvl="0"/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095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400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81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3004800" cy="975360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6109" y="1071258"/>
            <a:ext cx="9808404" cy="15373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614" y="3323553"/>
            <a:ext cx="9795398" cy="51190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34320" y="8442579"/>
            <a:ext cx="2926080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9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5E9B1F-4A78-4DE2-B1E7-52FA32BE5580}" type="datetimeFigureOut">
              <a:rPr lang="en-US" smtClean="0"/>
              <a:t>4/3/26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58614" y="8442581"/>
            <a:ext cx="6875979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9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62453" y="1071258"/>
            <a:ext cx="1646470" cy="15513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1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4623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6" r:id="rId12"/>
    <p:sldLayoutId id="2147483787" r:id="rId13"/>
    <p:sldLayoutId id="2147483788" r:id="rId14"/>
    <p:sldLayoutId id="2147483789" r:id="rId15"/>
    <p:sldLayoutId id="2147483790" r:id="rId16"/>
    <p:sldLayoutId id="2147483791" r:id="rId17"/>
  </p:sldLayoutIdLst>
  <p:txStyles>
    <p:titleStyle>
      <a:lvl1pPr algn="l" defTabSz="1300460" rtl="0" eaLnBrk="1" latinLnBrk="0" hangingPunct="1">
        <a:lnSpc>
          <a:spcPct val="90000"/>
        </a:lnSpc>
        <a:spcBef>
          <a:spcPct val="0"/>
        </a:spcBef>
        <a:buNone/>
        <a:defRPr sz="51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5115" indent="-325115" algn="l" defTabSz="1300460" rtl="0" eaLnBrk="1" latinLnBrk="0" hangingPunct="1">
        <a:lnSpc>
          <a:spcPct val="90000"/>
        </a:lnSpc>
        <a:spcBef>
          <a:spcPts val="1422"/>
        </a:spcBef>
        <a:buFont typeface="Arial" panose="020B0604020202020204" pitchFamily="34" charset="0"/>
        <a:buChar char="•"/>
        <a:defRPr sz="3413" kern="1200">
          <a:solidFill>
            <a:schemeClr val="tx1"/>
          </a:solidFill>
          <a:latin typeface="+mn-lt"/>
          <a:ea typeface="+mn-ea"/>
          <a:cs typeface="+mn-cs"/>
        </a:defRPr>
      </a:lvl1pPr>
      <a:lvl2pPr marL="975345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844" kern="1200">
          <a:solidFill>
            <a:schemeClr val="tx1"/>
          </a:solidFill>
          <a:latin typeface="+mn-lt"/>
          <a:ea typeface="+mn-ea"/>
          <a:cs typeface="+mn-cs"/>
        </a:defRPr>
      </a:lvl2pPr>
      <a:lvl3pPr marL="1625575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3pPr>
      <a:lvl4pPr marL="227580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276" kern="1200">
          <a:solidFill>
            <a:schemeClr val="tx1"/>
          </a:solidFill>
          <a:latin typeface="+mn-lt"/>
          <a:ea typeface="+mn-ea"/>
          <a:cs typeface="+mn-cs"/>
        </a:defRPr>
      </a:lvl4pPr>
      <a:lvl5pPr marL="292603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276" kern="1200">
          <a:solidFill>
            <a:schemeClr val="tx1"/>
          </a:solidFill>
          <a:latin typeface="+mn-lt"/>
          <a:ea typeface="+mn-ea"/>
          <a:cs typeface="+mn-cs"/>
        </a:defRPr>
      </a:lvl5pPr>
      <a:lvl6pPr marL="357626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1991" kern="1200">
          <a:solidFill>
            <a:schemeClr val="tx1"/>
          </a:solidFill>
          <a:latin typeface="+mn-lt"/>
          <a:ea typeface="+mn-ea"/>
          <a:cs typeface="+mn-cs"/>
        </a:defRPr>
      </a:lvl6pPr>
      <a:lvl7pPr marL="422649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1991" kern="1200">
          <a:solidFill>
            <a:schemeClr val="tx1"/>
          </a:solidFill>
          <a:latin typeface="+mn-lt"/>
          <a:ea typeface="+mn-ea"/>
          <a:cs typeface="+mn-cs"/>
        </a:defRPr>
      </a:lvl7pPr>
      <a:lvl8pPr marL="487672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1991" kern="1200">
          <a:solidFill>
            <a:schemeClr val="tx1"/>
          </a:solidFill>
          <a:latin typeface="+mn-lt"/>
          <a:ea typeface="+mn-ea"/>
          <a:cs typeface="+mn-cs"/>
        </a:defRPr>
      </a:lvl8pPr>
      <a:lvl9pPr marL="552695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199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youtu.be/x8r7BDQzaTY" TargetMode="External"/><Relationship Id="rId5" Type="http://schemas.openxmlformats.org/officeDocument/2006/relationships/hyperlink" Target="https://vimeo.com/qisva/guardianangels" TargetMode="External"/><Relationship Id="rId4" Type="http://schemas.openxmlformats.org/officeDocument/2006/relationships/hyperlink" Target="https://vimeo.com/qisva/odddot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youtu.be/eLd-92BywlU" TargetMode="External"/><Relationship Id="rId5" Type="http://schemas.openxmlformats.org/officeDocument/2006/relationships/hyperlink" Target="https://vimeo.com/1179963999/3540d2d82d" TargetMode="Externa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9.png"/><Relationship Id="rId9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hyperlink" Target="https://youtu.be/LwNe9qSVaGM" TargetMode="External"/><Relationship Id="rId4" Type="http://schemas.openxmlformats.org/officeDocument/2006/relationships/hyperlink" Target="https://vimeo.com/1179951302/79254d6f3a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G"/><Relationship Id="rId5" Type="http://schemas.openxmlformats.org/officeDocument/2006/relationships/image" Target="../media/image25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46DD367-C025-C869-DE1B-12DD07897F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004800" cy="975777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5234140"/>
            <a:ext cx="13165220" cy="1977971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pPr algn="ctr"/>
            <a:r>
              <a:rPr lang="en-US" sz="6000" b="1" spc="213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Belonging</a:t>
            </a:r>
            <a:br>
              <a:rPr lang="en-US" sz="6000" b="1" spc="213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6000" b="1" spc="213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Heroes</a:t>
            </a:r>
            <a:endParaRPr lang="en-US" sz="6000" b="1" spc="213" dirty="0">
              <a:ln w="11430"/>
              <a:solidFill>
                <a:schemeClr val="bg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4652E33E-401E-0248-8497-6E274998774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9562" y="7572315"/>
            <a:ext cx="6546096" cy="11033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43FA781-A677-0189-6FD8-34EF149341B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2846" y="1077972"/>
            <a:ext cx="2745367" cy="27453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95988DE-7670-E8F4-7F2A-2C3E0010C61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44180" y="1077972"/>
            <a:ext cx="2759151" cy="275915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96355D0-5BF2-0620-BC78-E023E30ADD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15254" y="859848"/>
            <a:ext cx="4374292" cy="43742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BDE599A-B93B-BCD6-5AB8-F827817228DC}"/>
              </a:ext>
            </a:extLst>
          </p:cNvPr>
          <p:cNvSpPr txBox="1"/>
          <p:nvPr/>
        </p:nvSpPr>
        <p:spPr>
          <a:xfrm>
            <a:off x="0" y="8992669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7DA848-1B4B-7837-BE63-4683D276D065}"/>
              </a:ext>
            </a:extLst>
          </p:cNvPr>
          <p:cNvSpPr txBox="1"/>
          <p:nvPr/>
        </p:nvSpPr>
        <p:spPr>
          <a:xfrm>
            <a:off x="0" y="-16776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62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F518FBB-30CE-57D2-50A7-EDF39364B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B7323C2-108C-836E-D9EE-3E82C74EA3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004800" cy="97577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48F4464-CEE2-7C95-F628-A0753A978C0F}"/>
              </a:ext>
            </a:extLst>
          </p:cNvPr>
          <p:cNvSpPr txBox="1"/>
          <p:nvPr/>
        </p:nvSpPr>
        <p:spPr>
          <a:xfrm>
            <a:off x="713761" y="2736940"/>
            <a:ext cx="10843085" cy="560153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b="0" i="0" u="none" strike="noStrike" cap="none" spc="0" normalizeH="0" baseline="0" dirty="0">
                <a:ln>
                  <a:noFill/>
                </a:ln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In small groups,</a:t>
            </a:r>
            <a:endParaRPr lang="en-US" sz="4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b="0" i="0" u="none" strike="noStrike" cap="none" spc="0" normalizeH="0" baseline="0" dirty="0">
                <a:ln>
                  <a:noFill/>
                </a:ln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share 3 statements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b="0" i="0" u="none" strike="noStrike" cap="none" spc="0" normalizeH="0" baseline="0" dirty="0">
                <a:ln>
                  <a:noFill/>
                </a:ln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about yourself. </a:t>
            </a:r>
          </a:p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spc="0" normalizeH="0" baseline="0" dirty="0">
              <a:ln>
                <a:noFill/>
              </a:ln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 Light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4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kumimoji="0" lang="en-US" sz="4400" b="0" i="0" u="none" strike="noStrike" cap="none" spc="0" normalizeH="0" baseline="0" dirty="0">
                <a:ln>
                  <a:noFill/>
                </a:ln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2 should be </a:t>
            </a: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truths</a:t>
            </a:r>
            <a:r>
              <a:rPr kumimoji="0" lang="en-US" sz="4400" b="0" i="0" u="none" strike="noStrike" cap="none" spc="0" normalizeH="0" baseline="0" dirty="0">
                <a:ln>
                  <a:noFill/>
                </a:ln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 and 1 should be a </a:t>
            </a: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lie</a:t>
            </a:r>
            <a:r>
              <a:rPr kumimoji="0" lang="en-US" sz="4400" b="0" i="0" u="none" strike="noStrike" cap="none" spc="0" normalizeH="0" baseline="0" dirty="0">
                <a:ln>
                  <a:noFill/>
                </a:ln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. 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4400" b="0" i="0" u="none" strike="noStrike" cap="none" spc="0" normalizeH="0" baseline="0" dirty="0">
                <a:ln>
                  <a:noFill/>
                </a:ln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	Your group will try to guess which is the lie.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5400" b="0" i="0" u="none" strike="noStrike" cap="none" spc="0" normalizeH="0" baseline="0" dirty="0">
              <a:ln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88CFB6-980C-D9FA-D153-F983E4F622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405" y="996038"/>
            <a:ext cx="2424835" cy="2424835"/>
          </a:xfrm>
          <a:prstGeom prst="rect">
            <a:avLst/>
          </a:prstGeom>
        </p:spPr>
      </p:pic>
      <p:pic>
        <p:nvPicPr>
          <p:cNvPr id="2" name="Picture 1" descr="A screenshot of a cell phone&#10;&#10;Description automatically generated">
            <a:extLst>
              <a:ext uri="{FF2B5EF4-FFF2-40B4-BE49-F238E27FC236}">
                <a16:creationId xmlns:a16="http://schemas.microsoft.com/office/drawing/2014/main" id="{8B4BFDAC-5174-E4BB-1B80-00046DAB15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606" y="996038"/>
            <a:ext cx="3872789" cy="2523990"/>
          </a:xfrm>
          <a:prstGeom prst="rect">
            <a:avLst/>
          </a:prstGeom>
          <a:effectLst>
            <a:softEdge rad="176265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CC3E15D-8C30-04EF-FADA-A907458267D2}"/>
              </a:ext>
            </a:extLst>
          </p:cNvPr>
          <p:cNvSpPr txBox="1"/>
          <p:nvPr/>
        </p:nvSpPr>
        <p:spPr>
          <a:xfrm>
            <a:off x="2510444" y="996038"/>
            <a:ext cx="7215448" cy="111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6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ria Sans Libre" panose="02000603000000000004" pitchFamily="2" charset="0"/>
                <a:cs typeface="Al Tarikh" pitchFamily="2" charset="-78"/>
                <a:sym typeface="Helvetica Light"/>
              </a:rPr>
              <a:t>Warm Up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68F33E-D537-DEAE-1BE4-CA8646AC7548}"/>
              </a:ext>
            </a:extLst>
          </p:cNvPr>
          <p:cNvSpPr txBox="1"/>
          <p:nvPr/>
        </p:nvSpPr>
        <p:spPr>
          <a:xfrm>
            <a:off x="0" y="8961120"/>
            <a:ext cx="13004800" cy="792480"/>
          </a:xfrm>
          <a:prstGeom prst="rect">
            <a:avLst/>
          </a:prstGeom>
          <a:solidFill>
            <a:srgbClr val="F0941D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675444-3954-4BC9-7369-1FEA8E0C8550}"/>
              </a:ext>
            </a:extLst>
          </p:cNvPr>
          <p:cNvSpPr txBox="1"/>
          <p:nvPr/>
        </p:nvSpPr>
        <p:spPr>
          <a:xfrm>
            <a:off x="0" y="8992669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330A14-A440-19F8-6CC0-DC629F92C9AF}"/>
              </a:ext>
            </a:extLst>
          </p:cNvPr>
          <p:cNvSpPr txBox="1"/>
          <p:nvPr/>
        </p:nvSpPr>
        <p:spPr>
          <a:xfrm>
            <a:off x="0" y="15218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2332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B02F25D-9C64-E047-F5E2-3F38E88E49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C4DB2C3-D6AC-5407-E247-C911D7BC44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178"/>
            <a:ext cx="13004800" cy="97577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A9D1BE9-9F3E-2C09-F1D7-14BA0EDEAD89}"/>
              </a:ext>
            </a:extLst>
          </p:cNvPr>
          <p:cNvSpPr txBox="1"/>
          <p:nvPr/>
        </p:nvSpPr>
        <p:spPr>
          <a:xfrm>
            <a:off x="1783774" y="583241"/>
            <a:ext cx="9975272" cy="36009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5400" b="0" i="0" u="none" strike="noStrike" cap="none" spc="0" normalizeH="0" baseline="0" dirty="0">
              <a:ln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5400" b="0" i="0" u="none" strike="noStrike" cap="none" spc="0" normalizeH="0" baseline="0" dirty="0">
              <a:ln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What did you learn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about one of your peers?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3A5DBA-0404-0ECE-DCCA-72BA8C88CD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734" y="1171316"/>
            <a:ext cx="2424835" cy="242483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60DEE2A-E1D0-9725-4183-0B7E350037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3684" y="4624777"/>
            <a:ext cx="6737432" cy="3895793"/>
          </a:xfrm>
          <a:prstGeom prst="rect">
            <a:avLst/>
          </a:prstGeom>
          <a:effectLst>
            <a:softEdge rad="188161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4360E39-E742-A084-2A88-7AF9DD0AE5AA}"/>
              </a:ext>
            </a:extLst>
          </p:cNvPr>
          <p:cNvSpPr txBox="1"/>
          <p:nvPr/>
        </p:nvSpPr>
        <p:spPr>
          <a:xfrm>
            <a:off x="0" y="8961120"/>
            <a:ext cx="13004800" cy="792480"/>
          </a:xfrm>
          <a:prstGeom prst="rect">
            <a:avLst/>
          </a:prstGeom>
          <a:solidFill>
            <a:srgbClr val="F0941D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AB640A-D622-4E46-891B-D2F53DDEC12D}"/>
              </a:ext>
            </a:extLst>
          </p:cNvPr>
          <p:cNvSpPr txBox="1"/>
          <p:nvPr/>
        </p:nvSpPr>
        <p:spPr>
          <a:xfrm>
            <a:off x="0" y="8992669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73D032-2242-CE2F-904D-D0544A3F9AE3}"/>
              </a:ext>
            </a:extLst>
          </p:cNvPr>
          <p:cNvSpPr txBox="1"/>
          <p:nvPr/>
        </p:nvSpPr>
        <p:spPr>
          <a:xfrm>
            <a:off x="0" y="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8223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D601895-689D-B831-EBCF-C3D13D5CF7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178"/>
            <a:ext cx="13004800" cy="9757778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556646" y="4716433"/>
            <a:ext cx="650240" cy="65024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5120"/>
          </a:p>
        </p:txBody>
      </p:sp>
      <p:sp>
        <p:nvSpPr>
          <p:cNvPr id="8" name="Oval 7"/>
          <p:cNvSpPr/>
          <p:nvPr/>
        </p:nvSpPr>
        <p:spPr>
          <a:xfrm>
            <a:off x="11678869" y="4415804"/>
            <a:ext cx="650240" cy="65024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5120"/>
          </a:p>
        </p:txBody>
      </p:sp>
      <p:sp>
        <p:nvSpPr>
          <p:cNvPr id="9" name="Oval 8"/>
          <p:cNvSpPr/>
          <p:nvPr/>
        </p:nvSpPr>
        <p:spPr>
          <a:xfrm>
            <a:off x="5719876" y="7453711"/>
            <a:ext cx="650240" cy="65024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5120"/>
          </a:p>
        </p:txBody>
      </p:sp>
      <p:sp>
        <p:nvSpPr>
          <p:cNvPr id="10" name="Oval 9"/>
          <p:cNvSpPr/>
          <p:nvPr/>
        </p:nvSpPr>
        <p:spPr>
          <a:xfrm>
            <a:off x="412353" y="2410075"/>
            <a:ext cx="650240" cy="65024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5120"/>
          </a:p>
        </p:txBody>
      </p:sp>
      <p:sp>
        <p:nvSpPr>
          <p:cNvPr id="11" name="Oval 10"/>
          <p:cNvSpPr/>
          <p:nvPr/>
        </p:nvSpPr>
        <p:spPr>
          <a:xfrm>
            <a:off x="10436066" y="1334283"/>
            <a:ext cx="650240" cy="65024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5120"/>
          </a:p>
        </p:txBody>
      </p:sp>
      <p:sp>
        <p:nvSpPr>
          <p:cNvPr id="12" name="Oval 11"/>
          <p:cNvSpPr/>
          <p:nvPr/>
        </p:nvSpPr>
        <p:spPr>
          <a:xfrm>
            <a:off x="11491883" y="6209684"/>
            <a:ext cx="650240" cy="65024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5120"/>
          </a:p>
        </p:txBody>
      </p:sp>
      <p:sp>
        <p:nvSpPr>
          <p:cNvPr id="13" name="Oval 12"/>
          <p:cNvSpPr/>
          <p:nvPr/>
        </p:nvSpPr>
        <p:spPr>
          <a:xfrm>
            <a:off x="1857126" y="7661597"/>
            <a:ext cx="650240" cy="65024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5120"/>
          </a:p>
        </p:txBody>
      </p:sp>
      <p:sp>
        <p:nvSpPr>
          <p:cNvPr id="14" name="Oval 13"/>
          <p:cNvSpPr/>
          <p:nvPr/>
        </p:nvSpPr>
        <p:spPr>
          <a:xfrm>
            <a:off x="9136509" y="7830325"/>
            <a:ext cx="650240" cy="65024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5120"/>
          </a:p>
        </p:txBody>
      </p:sp>
      <p:sp>
        <p:nvSpPr>
          <p:cNvPr id="15" name="Oval 14"/>
          <p:cNvSpPr/>
          <p:nvPr/>
        </p:nvSpPr>
        <p:spPr>
          <a:xfrm>
            <a:off x="7230019" y="7881037"/>
            <a:ext cx="650240" cy="65024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5120"/>
          </a:p>
        </p:txBody>
      </p:sp>
      <p:sp>
        <p:nvSpPr>
          <p:cNvPr id="16" name="Oval 15"/>
          <p:cNvSpPr/>
          <p:nvPr/>
        </p:nvSpPr>
        <p:spPr>
          <a:xfrm>
            <a:off x="4361003" y="7853341"/>
            <a:ext cx="650240" cy="65024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5120"/>
          </a:p>
        </p:txBody>
      </p:sp>
      <p:sp>
        <p:nvSpPr>
          <p:cNvPr id="17" name="Oval 16"/>
          <p:cNvSpPr/>
          <p:nvPr/>
        </p:nvSpPr>
        <p:spPr>
          <a:xfrm>
            <a:off x="1206886" y="1305643"/>
            <a:ext cx="650240" cy="65024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5120"/>
          </a:p>
        </p:txBody>
      </p:sp>
      <p:sp>
        <p:nvSpPr>
          <p:cNvPr id="18" name="Oval 17"/>
          <p:cNvSpPr/>
          <p:nvPr/>
        </p:nvSpPr>
        <p:spPr>
          <a:xfrm>
            <a:off x="556646" y="7837741"/>
            <a:ext cx="650240" cy="65024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5120"/>
          </a:p>
        </p:txBody>
      </p:sp>
      <p:sp>
        <p:nvSpPr>
          <p:cNvPr id="19" name="Oval 18"/>
          <p:cNvSpPr/>
          <p:nvPr/>
        </p:nvSpPr>
        <p:spPr>
          <a:xfrm>
            <a:off x="10712745" y="7661597"/>
            <a:ext cx="650240" cy="650240"/>
          </a:xfrm>
          <a:prstGeom prst="ellipse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5120"/>
          </a:p>
        </p:txBody>
      </p:sp>
      <p:sp>
        <p:nvSpPr>
          <p:cNvPr id="20" name="Oval 19"/>
          <p:cNvSpPr/>
          <p:nvPr/>
        </p:nvSpPr>
        <p:spPr>
          <a:xfrm>
            <a:off x="3157606" y="7319902"/>
            <a:ext cx="650240" cy="650240"/>
          </a:xfrm>
          <a:prstGeom prst="ellipse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5120"/>
          </a:p>
        </p:txBody>
      </p:sp>
      <p:sp>
        <p:nvSpPr>
          <p:cNvPr id="21" name="Oval 20"/>
          <p:cNvSpPr/>
          <p:nvPr/>
        </p:nvSpPr>
        <p:spPr>
          <a:xfrm>
            <a:off x="11678869" y="2605166"/>
            <a:ext cx="650240" cy="650240"/>
          </a:xfrm>
          <a:prstGeom prst="ellipse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5120"/>
          </a:p>
        </p:txBody>
      </p:sp>
      <p:sp>
        <p:nvSpPr>
          <p:cNvPr id="22" name="Oval 21"/>
          <p:cNvSpPr/>
          <p:nvPr/>
        </p:nvSpPr>
        <p:spPr>
          <a:xfrm>
            <a:off x="915838" y="6391198"/>
            <a:ext cx="650240" cy="650240"/>
          </a:xfrm>
          <a:prstGeom prst="ellipse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5120"/>
          </a:p>
        </p:txBody>
      </p:sp>
      <p:sp>
        <p:nvSpPr>
          <p:cNvPr id="2" name="Rectangle 1"/>
          <p:cNvSpPr/>
          <p:nvPr/>
        </p:nvSpPr>
        <p:spPr>
          <a:xfrm>
            <a:off x="0" y="912480"/>
            <a:ext cx="13004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120" dirty="0">
                <a:latin typeface="Calisto MT" panose="02040603050505030304" pitchFamily="18" charset="0"/>
              </a:rPr>
              <a:t>                  </a:t>
            </a:r>
            <a:r>
              <a:rPr lang="en-US" sz="6000" b="1" dirty="0">
                <a:solidFill>
                  <a:schemeClr val="bg1"/>
                </a:solidFill>
                <a:latin typeface="Averia Sans Libre" panose="02000603000000000004" pitchFamily="2" charset="0"/>
              </a:rPr>
              <a:t>Where Do I Belong?</a:t>
            </a:r>
            <a:endParaRPr lang="en-US" sz="5400" b="1" dirty="0">
              <a:solidFill>
                <a:schemeClr val="bg1"/>
              </a:solidFill>
              <a:latin typeface="Averia Sans Libre" panose="02000603000000000004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6532D9-DBB7-57C2-9244-7E92BD052EEC}"/>
              </a:ext>
            </a:extLst>
          </p:cNvPr>
          <p:cNvSpPr txBox="1"/>
          <p:nvPr/>
        </p:nvSpPr>
        <p:spPr>
          <a:xfrm>
            <a:off x="776060" y="1787681"/>
            <a:ext cx="10873047" cy="93358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400" b="1" i="0" u="none" strike="noStrike" cap="none" spc="0" normalizeH="0" baseline="0" dirty="0">
                <a:ln>
                  <a:noFill/>
                </a:ln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Let’s play a Game!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6CBF12-9324-0654-85EE-3981B056FB3D}"/>
              </a:ext>
            </a:extLst>
          </p:cNvPr>
          <p:cNvSpPr txBox="1"/>
          <p:nvPr/>
        </p:nvSpPr>
        <p:spPr>
          <a:xfrm>
            <a:off x="0" y="8961120"/>
            <a:ext cx="13004800" cy="792480"/>
          </a:xfrm>
          <a:prstGeom prst="rect">
            <a:avLst/>
          </a:prstGeom>
          <a:solidFill>
            <a:srgbClr val="F0941D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B7501E-A22E-D5DE-FA20-1721D00C2AB1}"/>
              </a:ext>
            </a:extLst>
          </p:cNvPr>
          <p:cNvSpPr txBox="1"/>
          <p:nvPr/>
        </p:nvSpPr>
        <p:spPr>
          <a:xfrm>
            <a:off x="0" y="8992669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15A3AFB-3A79-A7FB-3401-07977185DB32}"/>
              </a:ext>
            </a:extLst>
          </p:cNvPr>
          <p:cNvSpPr txBox="1"/>
          <p:nvPr/>
        </p:nvSpPr>
        <p:spPr>
          <a:xfrm>
            <a:off x="0" y="-31918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B485EEC-1402-3638-E22B-EB423408E34D}"/>
              </a:ext>
            </a:extLst>
          </p:cNvPr>
          <p:cNvSpPr txBox="1"/>
          <p:nvPr/>
        </p:nvSpPr>
        <p:spPr>
          <a:xfrm>
            <a:off x="1996904" y="1723116"/>
            <a:ext cx="12153207" cy="579645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742950" marR="0" indent="-74295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 Light"/>
            </a:endParaRPr>
          </a:p>
          <a:p>
            <a:pPr marL="742950" marR="0" indent="-74295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 Light"/>
            </a:endParaRPr>
          </a:p>
          <a:p>
            <a:pPr marL="742950" marR="0" indent="-74295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endParaRPr lang="en-U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marR="0" indent="-74295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4000" b="0" i="0" u="none" strike="noStrike" cap="none" spc="0" normalizeH="0" baseline="0" dirty="0">
                <a:ln>
                  <a:noFill/>
                </a:ln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This is a silent game. NO TALKING!</a:t>
            </a:r>
          </a:p>
          <a:p>
            <a:pPr marL="742950" marR="0" indent="-74295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endParaRPr lang="en-US" sz="4000" dirty="0">
              <a:latin typeface="Calibri" panose="020F0502020204030204" pitchFamily="34" charset="0"/>
              <a:cs typeface="Calibri" panose="020F0502020204030204" pitchFamily="34" charset="0"/>
              <a:sym typeface="Helvetica Light"/>
            </a:endParaRPr>
          </a:p>
          <a:p>
            <a:pPr marL="742950" marR="0" indent="-74295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4000" b="0" i="0" u="none" strike="noStrike" cap="none" spc="0" normalizeH="0" baseline="0" dirty="0">
                <a:ln>
                  <a:noFill/>
                </a:ln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No looking at your own dot or telling</a:t>
            </a:r>
            <a:br>
              <a:rPr kumimoji="0" lang="en-US" sz="4000" b="0" i="0" u="none" strike="noStrike" cap="none" spc="0" normalizeH="0" baseline="0" dirty="0">
                <a:ln>
                  <a:noFill/>
                </a:ln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</a:br>
            <a:r>
              <a:rPr kumimoji="0" lang="en-US" sz="4000" b="0" i="0" u="none" strike="noStrike" cap="none" spc="0" normalizeH="0" baseline="0" dirty="0">
                <a:ln>
                  <a:noFill/>
                </a:ln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others what color dot they have.</a:t>
            </a:r>
          </a:p>
          <a:p>
            <a:pPr marL="742950" marR="0" indent="-74295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endParaRPr kumimoji="0" lang="en-US" sz="4000" b="0" i="0" u="none" strike="noStrike" cap="none" spc="0" normalizeH="0" baseline="0" dirty="0">
              <a:ln>
                <a:noFill/>
              </a:ln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 Light"/>
            </a:endParaRPr>
          </a:p>
          <a:p>
            <a:pPr marL="742950" marR="0" indent="-74295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Group yourselves according to the dots.</a:t>
            </a:r>
          </a:p>
          <a:p>
            <a:pPr marR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C3B9CBD-B733-4042-7EBF-AFF60A24B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707EEDB-9E9E-9BB7-C84A-096730E2B0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233862" cy="975777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3187B5E-9D6F-C9C9-18F6-21C490A54183}"/>
              </a:ext>
            </a:extLst>
          </p:cNvPr>
          <p:cNvSpPr txBox="1"/>
          <p:nvPr/>
        </p:nvSpPr>
        <p:spPr>
          <a:xfrm>
            <a:off x="0" y="8961120"/>
            <a:ext cx="13233862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9617B9-DF08-8CEC-9C22-8EDCDD522FE0}"/>
              </a:ext>
            </a:extLst>
          </p:cNvPr>
          <p:cNvSpPr txBox="1"/>
          <p:nvPr/>
        </p:nvSpPr>
        <p:spPr>
          <a:xfrm>
            <a:off x="0" y="-11430"/>
            <a:ext cx="13233862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3462D88-E92C-92E7-F903-32D6753DE125}"/>
              </a:ext>
            </a:extLst>
          </p:cNvPr>
          <p:cNvSpPr txBox="1"/>
          <p:nvPr/>
        </p:nvSpPr>
        <p:spPr>
          <a:xfrm>
            <a:off x="1875407" y="4986624"/>
            <a:ext cx="9483047" cy="34163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36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Vimeo</a:t>
            </a:r>
          </a:p>
          <a:p>
            <a:pPr algn="ctr"/>
            <a:r>
              <a:rPr lang="en-US" sz="36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4"/>
              </a:rPr>
              <a:t>https://vimeo.com/qisva/odddot</a:t>
            </a:r>
            <a:r>
              <a:rPr lang="en-US" sz="36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</a:p>
          <a:p>
            <a:pPr algn="ctr"/>
            <a:endParaRPr lang="en-US" sz="36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hlinkClick r:id="rId5"/>
            </a:endParaRPr>
          </a:p>
          <a:p>
            <a:pPr algn="ctr"/>
            <a:r>
              <a:rPr lang="en-US" sz="36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YouTube</a:t>
            </a:r>
          </a:p>
          <a:p>
            <a:pPr algn="ctr"/>
            <a:r>
              <a:rPr lang="en-US" sz="36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6"/>
              </a:rPr>
              <a:t>https://youtu.be/x8r7BDQzaTY </a:t>
            </a:r>
            <a:endParaRPr lang="en-US" sz="36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ctr"/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BBA86E4-A19E-9C6D-A22C-084661C172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9747" y="939753"/>
            <a:ext cx="6765306" cy="3767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8639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D98DA958-BFC2-30ED-ED58-BBD6D44B3B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4955959-6C1B-63BB-B273-56A40DE9D9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178"/>
            <a:ext cx="13004800" cy="97577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B3112E8-E05F-4DD9-E815-DCF7FAC47F16}"/>
              </a:ext>
            </a:extLst>
          </p:cNvPr>
          <p:cNvSpPr txBox="1"/>
          <p:nvPr/>
        </p:nvSpPr>
        <p:spPr>
          <a:xfrm>
            <a:off x="276167" y="2710604"/>
            <a:ext cx="12452466" cy="634019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5400" b="0" i="0" u="none" strike="noStrike" cap="none" spc="0" normalizeH="0" baseline="0" dirty="0">
              <a:ln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 Light"/>
            </a:endParaRPr>
          </a:p>
          <a:p>
            <a:pPr marL="457200" marR="0" indent="-4572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Why does it seem natural to connect with people who </a:t>
            </a:r>
          </a:p>
          <a:p>
            <a:pPr marR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   are like you?</a:t>
            </a:r>
          </a:p>
          <a:p>
            <a:pPr lvl="1" indent="0" algn="l" rtl="0" latinLnBrk="1" hangingPunct="0"/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marR="0" indent="-4572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4000" b="0" i="0" u="none" strike="noStrike" cap="none" spc="0" normalizeH="0" baseline="0" dirty="0">
                <a:ln>
                  <a:noFill/>
                </a:ln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What benefits are there to 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connecting</a:t>
            </a:r>
            <a:r>
              <a:rPr kumimoji="0" lang="en-US" sz="4000" b="0" i="0" u="none" strike="noStrike" cap="none" spc="0" normalizeH="0" baseline="0" dirty="0">
                <a:ln>
                  <a:noFill/>
                </a:ln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 with students who </a:t>
            </a:r>
          </a:p>
          <a:p>
            <a:pPr marR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    </a:t>
            </a:r>
            <a:r>
              <a:rPr kumimoji="0" lang="en-US" sz="4000" b="0" i="0" u="none" strike="noStrike" cap="none" spc="0" normalizeH="0" baseline="0" dirty="0">
                <a:ln>
                  <a:noFill/>
                </a:ln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are different from you?</a:t>
            </a:r>
          </a:p>
          <a:p>
            <a:pPr marL="457200" marR="0" indent="-4572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 Light"/>
            </a:endParaRPr>
          </a:p>
          <a:p>
            <a:pPr marL="457200" marR="0" indent="-4572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What was it like trying to find where you would fit?</a:t>
            </a:r>
          </a:p>
          <a:p>
            <a:pPr marR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marR="0" indent="-4572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Does it require words to let someone know they are</a:t>
            </a:r>
            <a:br>
              <a:rPr lang="en-US" sz="4000" dirty="0"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</a:b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welome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 &amp; that they belong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kumimoji="0" lang="en-US" sz="4000" b="0" i="0" u="none" strike="noStrike" cap="none" spc="0" normalizeH="0" baseline="0" dirty="0">
              <a:ln>
                <a:noFill/>
              </a:ln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 Light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96B85FCD-6807-EA88-18D1-EC7E59F0A5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3164" y="788302"/>
            <a:ext cx="4123458" cy="2903837"/>
          </a:xfrm>
          <a:prstGeom prst="rect">
            <a:avLst/>
          </a:prstGeom>
          <a:noFill/>
          <a:effectLst>
            <a:softEdge rad="137741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F37EEE0-99C4-AF8A-0CE0-D96AA28EA03C}"/>
              </a:ext>
            </a:extLst>
          </p:cNvPr>
          <p:cNvSpPr txBox="1"/>
          <p:nvPr/>
        </p:nvSpPr>
        <p:spPr>
          <a:xfrm>
            <a:off x="2344190" y="1407683"/>
            <a:ext cx="13004799" cy="130292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br>
              <a:rPr lang="en-US" dirty="0">
                <a:solidFill>
                  <a:srgbClr val="000000"/>
                </a:solidFill>
              </a:rPr>
            </a:br>
            <a:r>
              <a:rPr lang="en-US" sz="6000" b="1" dirty="0">
                <a:solidFill>
                  <a:srgbClr val="000000"/>
                </a:solidFill>
                <a:latin typeface="Averia Sans Libre" panose="02000603000000000004" pitchFamily="2" charset="0"/>
                <a:cs typeface="Calibri" panose="020F0502020204030204" pitchFamily="34" charset="0"/>
              </a:rPr>
              <a:t>Think About It</a:t>
            </a:r>
            <a:endParaRPr kumimoji="0" lang="en-US" sz="3600" b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ria Sans Libre" panose="02000603000000000004" pitchFamily="2" charset="0"/>
              <a:cs typeface="Calibri" panose="020F0502020204030204" pitchFamily="34" charset="0"/>
              <a:sym typeface="Helvetica Ligh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835659-5205-E52E-C409-EAFB948C84DD}"/>
              </a:ext>
            </a:extLst>
          </p:cNvPr>
          <p:cNvSpPr txBox="1"/>
          <p:nvPr/>
        </p:nvSpPr>
        <p:spPr>
          <a:xfrm>
            <a:off x="0" y="8961120"/>
            <a:ext cx="13004800" cy="792480"/>
          </a:xfrm>
          <a:prstGeom prst="rect">
            <a:avLst/>
          </a:prstGeom>
          <a:solidFill>
            <a:srgbClr val="F0941D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13D2E0-285D-1493-390D-6662FF9FBDA8}"/>
              </a:ext>
            </a:extLst>
          </p:cNvPr>
          <p:cNvSpPr txBox="1"/>
          <p:nvPr/>
        </p:nvSpPr>
        <p:spPr>
          <a:xfrm>
            <a:off x="0" y="8992669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E2F700-D94F-04C4-5434-0F8A919A1B54}"/>
              </a:ext>
            </a:extLst>
          </p:cNvPr>
          <p:cNvSpPr txBox="1"/>
          <p:nvPr/>
        </p:nvSpPr>
        <p:spPr>
          <a:xfrm>
            <a:off x="0" y="-4178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0537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3D13577-DCA1-BF75-86B7-72FFE9EDE7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" y="399011"/>
            <a:ext cx="12999233" cy="97536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1187E95-7659-FDFE-BB01-4084248E7FCD}"/>
              </a:ext>
            </a:extLst>
          </p:cNvPr>
          <p:cNvSpPr txBox="1"/>
          <p:nvPr/>
        </p:nvSpPr>
        <p:spPr>
          <a:xfrm>
            <a:off x="-5567" y="935736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BB2008-919C-0020-5455-52E239243AEA}"/>
              </a:ext>
            </a:extLst>
          </p:cNvPr>
          <p:cNvSpPr txBox="1"/>
          <p:nvPr/>
        </p:nvSpPr>
        <p:spPr>
          <a:xfrm>
            <a:off x="0" y="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230C2F3-21E0-A395-583A-0DAA1ECF3D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474" y="975568"/>
            <a:ext cx="6721648" cy="390123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311F91D-54D7-BFC0-4AD8-BB5B6301DC68}"/>
              </a:ext>
            </a:extLst>
          </p:cNvPr>
          <p:cNvSpPr txBox="1"/>
          <p:nvPr/>
        </p:nvSpPr>
        <p:spPr>
          <a:xfrm>
            <a:off x="1978090" y="5542865"/>
            <a:ext cx="9977659" cy="313932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36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Vimeo</a:t>
            </a:r>
          </a:p>
          <a:p>
            <a:pPr algn="ctr"/>
            <a:r>
              <a:rPr lang="en-US" sz="36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5"/>
              </a:rPr>
              <a:t>https://vimeo.com/1179963999/3540d2d82d</a:t>
            </a:r>
            <a:r>
              <a:rPr lang="en-US" sz="36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</a:p>
          <a:p>
            <a:pPr algn="ctr"/>
            <a:endParaRPr lang="en-US" sz="36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ctr"/>
            <a:r>
              <a:rPr lang="en-US" sz="36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YouTube</a:t>
            </a:r>
          </a:p>
          <a:p>
            <a:pPr algn="ctr"/>
            <a:r>
              <a:rPr lang="en-US" sz="36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6"/>
              </a:rPr>
              <a:t>https://youtu.be/eLd-92BywlU</a:t>
            </a:r>
            <a:r>
              <a:rPr lang="en-US" sz="36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1933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8F59F0D1-A06C-42F4-5849-67C6B7B0E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9AB208C-33CF-620F-E4D8-4665B02468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178"/>
            <a:ext cx="13004800" cy="97577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D38F329-BA37-B336-3A76-8DF6CD69E55A}"/>
              </a:ext>
            </a:extLst>
          </p:cNvPr>
          <p:cNvSpPr txBox="1"/>
          <p:nvPr/>
        </p:nvSpPr>
        <p:spPr>
          <a:xfrm>
            <a:off x="1648839" y="2820605"/>
            <a:ext cx="10194325" cy="477053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4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400" dirty="0">
                <a:latin typeface="Calibri" panose="020F0502020204030204" pitchFamily="34" charset="0"/>
                <a:cs typeface="Calibri" panose="020F0502020204030204" pitchFamily="34" charset="0"/>
              </a:rPr>
              <a:t>Feeling like you are an important part of</a:t>
            </a:r>
            <a:br>
              <a:rPr lang="en-US" sz="4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400" dirty="0">
                <a:latin typeface="Calibri" panose="020F0502020204030204" pitchFamily="34" charset="0"/>
                <a:cs typeface="Calibri" panose="020F0502020204030204" pitchFamily="34" charset="0"/>
              </a:rPr>
              <a:t>the group, while knowing you are special for who you are as an individual.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400" b="0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4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can you do to help someone at</a:t>
            </a:r>
            <a:br>
              <a:rPr lang="en-US" sz="44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4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Woodside feel valued &amp; like they belong?</a:t>
            </a:r>
            <a:endParaRPr kumimoji="0" lang="en-US" sz="4400" b="0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 Ligh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1EAC0A-6D63-4D83-A075-B58F9FF6D730}"/>
              </a:ext>
            </a:extLst>
          </p:cNvPr>
          <p:cNvSpPr txBox="1"/>
          <p:nvPr/>
        </p:nvSpPr>
        <p:spPr>
          <a:xfrm>
            <a:off x="27768" y="756753"/>
            <a:ext cx="12949264" cy="130292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  <a:latin typeface="Calisto MT" panose="02040603050505030304" pitchFamily="18" charset="77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000" b="1" dirty="0">
                <a:solidFill>
                  <a:srgbClr val="000000"/>
                </a:solidFill>
                <a:latin typeface="Averia Sans Libre" panose="02000603000000000004" pitchFamily="2" charset="0"/>
                <a:cs typeface="Calibri" panose="020F0502020204030204" pitchFamily="34" charset="0"/>
              </a:rPr>
              <a:t>BELONGING</a:t>
            </a:r>
            <a:endParaRPr kumimoji="0" lang="en-US" sz="6000" b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ria Sans Libre" panose="02000603000000000004" pitchFamily="2" charset="0"/>
              <a:cs typeface="Calibri" panose="020F0502020204030204" pitchFamily="34" charset="0"/>
              <a:sym typeface="Helvetica Ligh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9ECC05-0648-8192-0700-4DF69C5A05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788302"/>
            <a:ext cx="2424835" cy="242483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5079B43-8241-31D2-D0E1-F55A658C0C6E}"/>
              </a:ext>
            </a:extLst>
          </p:cNvPr>
          <p:cNvSpPr txBox="1"/>
          <p:nvPr/>
        </p:nvSpPr>
        <p:spPr>
          <a:xfrm>
            <a:off x="0" y="8961120"/>
            <a:ext cx="13004800" cy="792480"/>
          </a:xfrm>
          <a:prstGeom prst="rect">
            <a:avLst/>
          </a:prstGeom>
          <a:solidFill>
            <a:srgbClr val="F0941D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0804C9-C0D8-8C70-BB89-E38E1A8BF4E8}"/>
              </a:ext>
            </a:extLst>
          </p:cNvPr>
          <p:cNvSpPr txBox="1"/>
          <p:nvPr/>
        </p:nvSpPr>
        <p:spPr>
          <a:xfrm>
            <a:off x="0" y="8992669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0C8EF0-80C1-8404-B7AE-E4893228AC3F}"/>
              </a:ext>
            </a:extLst>
          </p:cNvPr>
          <p:cNvSpPr txBox="1"/>
          <p:nvPr/>
        </p:nvSpPr>
        <p:spPr>
          <a:xfrm>
            <a:off x="0" y="-35727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2881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22BB56D-331A-73CC-8A32-1FE416FAA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3004800" cy="9873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229029-34CC-244B-9E8A-BB37C3E2B400}"/>
              </a:ext>
            </a:extLst>
          </p:cNvPr>
          <p:cNvSpPr txBox="1"/>
          <p:nvPr/>
        </p:nvSpPr>
        <p:spPr>
          <a:xfrm>
            <a:off x="3252916" y="4557754"/>
            <a:ext cx="6505832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b="0" dirty="0">
                <a:effectLst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697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04E50D0-8E97-69C4-B935-A314974729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0B4AFEA8-28F2-86CF-44E8-36212FC5DB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178"/>
            <a:ext cx="13004800" cy="97577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0C1927B-0427-96FB-753F-6F58E7862984}"/>
              </a:ext>
            </a:extLst>
          </p:cNvPr>
          <p:cNvSpPr txBox="1"/>
          <p:nvPr/>
        </p:nvSpPr>
        <p:spPr>
          <a:xfrm>
            <a:off x="2516560" y="2105743"/>
            <a:ext cx="10083252" cy="255454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4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000" kern="1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An everyday person who encourages you to do your best. Someone you look up to and whom</a:t>
            </a:r>
            <a:br>
              <a:rPr lang="en-US" sz="4000" kern="1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000" kern="1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you can turn to for help when you need it.</a:t>
            </a: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 Ligh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BE9175-2D36-9E96-3BA4-4C7740B3CD73}"/>
              </a:ext>
            </a:extLst>
          </p:cNvPr>
          <p:cNvSpPr txBox="1"/>
          <p:nvPr/>
        </p:nvSpPr>
        <p:spPr>
          <a:xfrm>
            <a:off x="0" y="716179"/>
            <a:ext cx="13004800" cy="130292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  <a:latin typeface="Calisto MT" panose="02040603050505030304" pitchFamily="18" charset="77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000" b="1" dirty="0">
                <a:solidFill>
                  <a:srgbClr val="000000"/>
                </a:solidFill>
                <a:latin typeface="Averia Sans Libre" panose="02000603000000000004" pitchFamily="2" charset="0"/>
              </a:rPr>
              <a:t>Heroes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3FBFCC-8D67-C5C2-3408-67E01FA862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777260"/>
            <a:ext cx="2424835" cy="242483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F98A3B6-849E-96C6-5FD0-9E4077731D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011" y="4515358"/>
            <a:ext cx="3256095" cy="2162808"/>
          </a:xfrm>
          <a:prstGeom prst="rect">
            <a:avLst/>
          </a:prstGeom>
          <a:effectLst>
            <a:softEdge rad="97295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ED9DFB9-1545-F735-AA25-13A3B87879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95327" y="6622529"/>
            <a:ext cx="3832428" cy="2146160"/>
          </a:xfrm>
          <a:prstGeom prst="rect">
            <a:avLst/>
          </a:prstGeom>
          <a:effectLst>
            <a:softEdge rad="11729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3C7558D-6C10-FDD9-9A92-E1661D9125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88522" y="5435654"/>
            <a:ext cx="2104253" cy="3167941"/>
          </a:xfrm>
          <a:prstGeom prst="rect">
            <a:avLst/>
          </a:prstGeom>
          <a:effectLst>
            <a:softEdge rad="82412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B77C165-8EC5-07E9-2A7D-02235E0A762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44001" y="814768"/>
            <a:ext cx="3243942" cy="1828800"/>
          </a:xfrm>
          <a:prstGeom prst="rect">
            <a:avLst/>
          </a:prstGeom>
          <a:effectLst>
            <a:softEdge rad="83576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7E53B7D-6EE7-983F-5D39-FF2CE59EC28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26376" y="5413112"/>
            <a:ext cx="4290549" cy="2418833"/>
          </a:xfrm>
          <a:prstGeom prst="rect">
            <a:avLst/>
          </a:prstGeom>
          <a:effectLst>
            <a:softEdge rad="184314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3D77BCC-5D9D-FBF8-6F0D-4BCFA803645B}"/>
              </a:ext>
            </a:extLst>
          </p:cNvPr>
          <p:cNvSpPr txBox="1"/>
          <p:nvPr/>
        </p:nvSpPr>
        <p:spPr>
          <a:xfrm>
            <a:off x="0" y="8970381"/>
            <a:ext cx="13004800" cy="792480"/>
          </a:xfrm>
          <a:prstGeom prst="rect">
            <a:avLst/>
          </a:prstGeom>
          <a:solidFill>
            <a:srgbClr val="F0941D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CE0FDE-1D72-65BC-A9D3-34556E175FD0}"/>
              </a:ext>
            </a:extLst>
          </p:cNvPr>
          <p:cNvSpPr txBox="1"/>
          <p:nvPr/>
        </p:nvSpPr>
        <p:spPr>
          <a:xfrm>
            <a:off x="0" y="8992669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0F2BABD-6D00-F3D8-D70D-3719F8DDBFDE}"/>
              </a:ext>
            </a:extLst>
          </p:cNvPr>
          <p:cNvSpPr txBox="1"/>
          <p:nvPr/>
        </p:nvSpPr>
        <p:spPr>
          <a:xfrm>
            <a:off x="0" y="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0756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C6C813-09A3-DE27-DD1A-7A8BE0F0C1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B0FEF64-AB2C-568A-AA11-1813021749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178"/>
            <a:ext cx="13233862" cy="975777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EA27FE7-E1E2-A5E8-FBCD-B2E5F06846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74681"/>
            <a:ext cx="2424835" cy="24248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7C0D545-EC69-670D-0FEE-DC8E92F3C75A}"/>
              </a:ext>
            </a:extLst>
          </p:cNvPr>
          <p:cNvSpPr txBox="1"/>
          <p:nvPr/>
        </p:nvSpPr>
        <p:spPr>
          <a:xfrm>
            <a:off x="0" y="8961120"/>
            <a:ext cx="13004800" cy="792480"/>
          </a:xfrm>
          <a:prstGeom prst="rect">
            <a:avLst/>
          </a:prstGeom>
          <a:solidFill>
            <a:srgbClr val="F0941D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D2B31A6-5F8D-0231-BB89-45E23B3E60DA}"/>
              </a:ext>
            </a:extLst>
          </p:cNvPr>
          <p:cNvSpPr txBox="1"/>
          <p:nvPr/>
        </p:nvSpPr>
        <p:spPr>
          <a:xfrm>
            <a:off x="0" y="8992669"/>
            <a:ext cx="13233862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BF8099-50E0-8928-C3F4-FAB47D440872}"/>
              </a:ext>
            </a:extLst>
          </p:cNvPr>
          <p:cNvSpPr txBox="1"/>
          <p:nvPr/>
        </p:nvSpPr>
        <p:spPr>
          <a:xfrm>
            <a:off x="0" y="17724"/>
            <a:ext cx="13233862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0" name="Picture 9" descr="A picture containing whiteboard&#10;&#10;Description automatically generated">
            <a:extLst>
              <a:ext uri="{FF2B5EF4-FFF2-40B4-BE49-F238E27FC236}">
                <a16:creationId xmlns:a16="http://schemas.microsoft.com/office/drawing/2014/main" id="{9DFD081F-BE60-CDFB-9A59-D6A807F5B7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425" y="1097151"/>
            <a:ext cx="7728355" cy="7559297"/>
          </a:xfrm>
          <a:prstGeom prst="rect">
            <a:avLst/>
          </a:prstGeom>
          <a:effectLst>
            <a:softEdge rad="59770"/>
          </a:effectLst>
        </p:spPr>
      </p:pic>
    </p:spTree>
    <p:extLst>
      <p:ext uri="{BB962C8B-B14F-4D97-AF65-F5344CB8AC3E}">
        <p14:creationId xmlns:p14="http://schemas.microsoft.com/office/powerpoint/2010/main" val="12391171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D75AEE3-2AFF-DE75-1569-652179AF6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5D6AE46-34AD-6E31-960F-6D016FADFE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178"/>
            <a:ext cx="13233862" cy="97577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D384272-D8CB-7FEA-8DB4-D648D7DD68EB}"/>
              </a:ext>
            </a:extLst>
          </p:cNvPr>
          <p:cNvSpPr txBox="1"/>
          <p:nvPr/>
        </p:nvSpPr>
        <p:spPr>
          <a:xfrm>
            <a:off x="775042" y="2087099"/>
            <a:ext cx="11454714" cy="212365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4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400" dirty="0">
                <a:latin typeface="Calibri" panose="020F0502020204030204" pitchFamily="34" charset="0"/>
                <a:cs typeface="Calibri" panose="020F0502020204030204" pitchFamily="34" charset="0"/>
              </a:rPr>
              <a:t>In groups of 4, discuss the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400" dirty="0">
                <a:latin typeface="Calibri" panose="020F0502020204030204" pitchFamily="34" charset="0"/>
                <a:cs typeface="Calibri" panose="020F0502020204030204" pitchFamily="34" charset="0"/>
              </a:rPr>
              <a:t>Hero Scenarios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1B3CDE-6069-6434-93CA-6129284E26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74681"/>
            <a:ext cx="2424835" cy="242483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AF3BC27-8E42-DFF0-0BBA-69949F2FABE1}"/>
              </a:ext>
            </a:extLst>
          </p:cNvPr>
          <p:cNvSpPr txBox="1"/>
          <p:nvPr/>
        </p:nvSpPr>
        <p:spPr>
          <a:xfrm>
            <a:off x="-2" y="1213552"/>
            <a:ext cx="13004800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ria Sans Libre" panose="02000603000000000004" pitchFamily="2" charset="0"/>
                <a:sym typeface="Helvetica Light"/>
              </a:rPr>
              <a:t>Be A Hero!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F22ADF-C740-2BE3-5A57-04B8D303C3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7455" y="4347781"/>
            <a:ext cx="6089887" cy="3679306"/>
          </a:xfrm>
          <a:prstGeom prst="rect">
            <a:avLst/>
          </a:prstGeom>
          <a:effectLst>
            <a:softEdge rad="108431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26F836A-E7B2-8F58-A0F4-7BF7C3864B2B}"/>
              </a:ext>
            </a:extLst>
          </p:cNvPr>
          <p:cNvSpPr txBox="1"/>
          <p:nvPr/>
        </p:nvSpPr>
        <p:spPr>
          <a:xfrm>
            <a:off x="0" y="8961120"/>
            <a:ext cx="13004800" cy="792480"/>
          </a:xfrm>
          <a:prstGeom prst="rect">
            <a:avLst/>
          </a:prstGeom>
          <a:solidFill>
            <a:srgbClr val="F0941D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70A0AE-8742-4E4C-677D-5A1323C526BA}"/>
              </a:ext>
            </a:extLst>
          </p:cNvPr>
          <p:cNvSpPr txBox="1"/>
          <p:nvPr/>
        </p:nvSpPr>
        <p:spPr>
          <a:xfrm>
            <a:off x="0" y="8992669"/>
            <a:ext cx="13233862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49A6065-2A8D-51DC-DFC8-F932338F9608}"/>
              </a:ext>
            </a:extLst>
          </p:cNvPr>
          <p:cNvSpPr txBox="1"/>
          <p:nvPr/>
        </p:nvSpPr>
        <p:spPr>
          <a:xfrm>
            <a:off x="0" y="17724"/>
            <a:ext cx="13233862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3901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7356D7E-600E-90CA-2F3D-DC4F877AC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E251691-7A83-12D8-13D3-9B3141F03D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178"/>
            <a:ext cx="13004800" cy="97577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BD8E924-DCAB-B921-AC11-8D4AADBC390D}"/>
              </a:ext>
            </a:extLst>
          </p:cNvPr>
          <p:cNvSpPr txBox="1"/>
          <p:nvPr/>
        </p:nvSpPr>
        <p:spPr>
          <a:xfrm>
            <a:off x="824470" y="2096977"/>
            <a:ext cx="11454714" cy="144655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400" dirty="0">
                <a:latin typeface="Calibri" panose="020F0502020204030204" pitchFamily="34" charset="0"/>
                <a:cs typeface="Calibri" panose="020F0502020204030204" pitchFamily="34" charset="0"/>
              </a:rPr>
              <a:t>What can you do to be a Hero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400" dirty="0">
                <a:latin typeface="Calibri" panose="020F0502020204030204" pitchFamily="34" charset="0"/>
                <a:cs typeface="Calibri" panose="020F0502020204030204" pitchFamily="34" charset="0"/>
              </a:rPr>
              <a:t>at Woodside?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602798-345C-2E5D-3AE5-8E2CE23C3E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54" y="921495"/>
            <a:ext cx="2424835" cy="242483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F86559F-D220-8AD2-58D9-DBD0D88D6347}"/>
              </a:ext>
            </a:extLst>
          </p:cNvPr>
          <p:cNvSpPr txBox="1"/>
          <p:nvPr/>
        </p:nvSpPr>
        <p:spPr>
          <a:xfrm>
            <a:off x="98854" y="824029"/>
            <a:ext cx="12905946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ria Sans Libre" panose="02000603000000000004" pitchFamily="2" charset="0"/>
                <a:sym typeface="Helvetica Light"/>
              </a:rPr>
              <a:t>Be A Hero!</a:t>
            </a:r>
          </a:p>
        </p:txBody>
      </p:sp>
      <p:pic>
        <p:nvPicPr>
          <p:cNvPr id="3" name="Picture 2" descr="\\sagefs01\Departments\Our Documents\Sharing with Corwin\Corwin Frontlists\Corwin 2014 Frontlist\Quaglia - Student Voice\Photos\Photo 9.jpg">
            <a:extLst>
              <a:ext uri="{FF2B5EF4-FFF2-40B4-BE49-F238E27FC236}">
                <a16:creationId xmlns:a16="http://schemas.microsoft.com/office/drawing/2014/main" id="{8EA30BAD-71BD-98D8-05DE-4473D78E44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4604" y="3712844"/>
            <a:ext cx="7491279" cy="4994459"/>
          </a:xfrm>
          <a:prstGeom prst="rect">
            <a:avLst/>
          </a:prstGeom>
          <a:noFill/>
          <a:effectLst>
            <a:softEdge rad="293859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6015DF4-E73C-E0E1-4DB7-C5453255C8A4}"/>
              </a:ext>
            </a:extLst>
          </p:cNvPr>
          <p:cNvSpPr txBox="1"/>
          <p:nvPr/>
        </p:nvSpPr>
        <p:spPr>
          <a:xfrm>
            <a:off x="0" y="8961120"/>
            <a:ext cx="13004800" cy="792480"/>
          </a:xfrm>
          <a:prstGeom prst="rect">
            <a:avLst/>
          </a:prstGeom>
          <a:solidFill>
            <a:srgbClr val="F0941D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24139B-D8EA-BA84-154A-2D61E34A41B9}"/>
              </a:ext>
            </a:extLst>
          </p:cNvPr>
          <p:cNvSpPr txBox="1"/>
          <p:nvPr/>
        </p:nvSpPr>
        <p:spPr>
          <a:xfrm>
            <a:off x="0" y="8992669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E5F23DA-32BA-814C-F665-0C15ED0F27FA}"/>
              </a:ext>
            </a:extLst>
          </p:cNvPr>
          <p:cNvSpPr txBox="1"/>
          <p:nvPr/>
        </p:nvSpPr>
        <p:spPr>
          <a:xfrm>
            <a:off x="0" y="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74477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7E0E082-E00D-C779-3B10-4A5F1EF518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3004800" cy="989214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B8A000C-CCB8-B97D-1783-F7C53BA3F0B4}"/>
              </a:ext>
            </a:extLst>
          </p:cNvPr>
          <p:cNvSpPr txBox="1"/>
          <p:nvPr/>
        </p:nvSpPr>
        <p:spPr>
          <a:xfrm>
            <a:off x="5567" y="665983"/>
            <a:ext cx="13004800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ria Sans Libre" panose="02000603000000000004" pitchFamily="2" charset="0"/>
                <a:sym typeface="Helvetica Light"/>
              </a:rPr>
              <a:t>I Am Woodside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380278-3CB9-F4F0-8ABC-E82C39F7159A}"/>
              </a:ext>
            </a:extLst>
          </p:cNvPr>
          <p:cNvSpPr txBox="1"/>
          <p:nvPr/>
        </p:nvSpPr>
        <p:spPr>
          <a:xfrm>
            <a:off x="1433943" y="5937277"/>
            <a:ext cx="10148047" cy="35496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Vimeo:</a:t>
            </a:r>
          </a:p>
          <a:p>
            <a:pPr algn="ctr" rtl="0" latinLnBrk="1" hangingPunct="0"/>
            <a:r>
              <a:rPr lang="en-US" sz="3600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4"/>
              </a:rPr>
              <a:t>https://vimeo.com/1179951302/79254d6f3a</a:t>
            </a:r>
            <a:endParaRPr lang="en-US" sz="3600" b="1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ctr" rtl="0" latinLnBrk="1" hangingPunct="0"/>
            <a:endParaRPr lang="en-US" sz="2400" b="1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ctr" rtl="0" latinLnBrk="1" hangingPunct="0"/>
            <a:endParaRPr lang="en-US" sz="20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YouTube:</a:t>
            </a:r>
          </a:p>
          <a:p>
            <a:pPr algn="ctr" rtl="0" latinLnBrk="1" hangingPunct="0"/>
            <a:r>
              <a:rPr lang="en-US" sz="3600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5"/>
              </a:rPr>
              <a:t>https://youtu.be/LwNe9qSVaGM</a:t>
            </a:r>
            <a:r>
              <a:rPr lang="en-US" sz="3600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5BA8326-A043-A71F-152C-4A88CA4A92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7013" y="1891935"/>
            <a:ext cx="6701905" cy="378764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7C62749-0083-4F85-5530-87A93719608C}"/>
              </a:ext>
            </a:extLst>
          </p:cNvPr>
          <p:cNvSpPr txBox="1"/>
          <p:nvPr/>
        </p:nvSpPr>
        <p:spPr>
          <a:xfrm>
            <a:off x="-5567" y="935736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6FCCBF-C8E0-F163-F65C-8A414F100EB3}"/>
              </a:ext>
            </a:extLst>
          </p:cNvPr>
          <p:cNvSpPr txBox="1"/>
          <p:nvPr/>
        </p:nvSpPr>
        <p:spPr>
          <a:xfrm>
            <a:off x="5567" y="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6583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1AF306F-A5BA-81A3-C228-7BFDDB4889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6" y="-13982"/>
            <a:ext cx="13004800" cy="975777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64596" y="751289"/>
            <a:ext cx="129522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120" dirty="0">
                <a:latin typeface="Calisto MT" panose="02040603050505030304" pitchFamily="18" charset="0"/>
              </a:rPr>
              <a:t> </a:t>
            </a:r>
            <a:r>
              <a:rPr lang="en-US" sz="6000" b="1" dirty="0">
                <a:solidFill>
                  <a:schemeClr val="bg1"/>
                </a:solidFill>
                <a:latin typeface="Averia Sans Libre" panose="02000603000000000004" pitchFamily="2" charset="0"/>
              </a:rPr>
              <a:t>Attitude of Gratitude</a:t>
            </a:r>
            <a:endParaRPr lang="en-US" sz="5120" b="1" dirty="0">
              <a:solidFill>
                <a:schemeClr val="bg1"/>
              </a:solidFill>
              <a:latin typeface="Averia Sans Libre" panose="02000603000000000004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E75AFF-3491-6AD5-110B-F57507CBA6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53" y="845566"/>
            <a:ext cx="2424835" cy="242483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0666869-540C-06D0-6757-06DB422C583E}"/>
              </a:ext>
            </a:extLst>
          </p:cNvPr>
          <p:cNvSpPr txBox="1"/>
          <p:nvPr/>
        </p:nvSpPr>
        <p:spPr>
          <a:xfrm>
            <a:off x="-1" y="8969815"/>
            <a:ext cx="13004800" cy="792480"/>
          </a:xfrm>
          <a:prstGeom prst="rect">
            <a:avLst/>
          </a:prstGeom>
          <a:solidFill>
            <a:srgbClr val="F0941D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A5DA34-FC1C-A2E2-E43A-6B73467FA193}"/>
              </a:ext>
            </a:extLst>
          </p:cNvPr>
          <p:cNvSpPr txBox="1"/>
          <p:nvPr/>
        </p:nvSpPr>
        <p:spPr>
          <a:xfrm>
            <a:off x="0" y="8992669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EC2AD8-A132-7001-30ED-3B535039D362}"/>
              </a:ext>
            </a:extLst>
          </p:cNvPr>
          <p:cNvSpPr txBox="1"/>
          <p:nvPr/>
        </p:nvSpPr>
        <p:spPr>
          <a:xfrm>
            <a:off x="0" y="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4402A6B-68CE-4ECB-ACE0-F7693B3016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234" y="3665336"/>
            <a:ext cx="3677292" cy="5104662"/>
          </a:xfrm>
          <a:prstGeom prst="rect">
            <a:avLst/>
          </a:prstGeom>
          <a:effectLst>
            <a:softEdge rad="88208"/>
          </a:effectLst>
        </p:spPr>
      </p:pic>
      <p:pic>
        <p:nvPicPr>
          <p:cNvPr id="11" name="Picture 10" descr="IMG_0345.JPG">
            <a:extLst>
              <a:ext uri="{FF2B5EF4-FFF2-40B4-BE49-F238E27FC236}">
                <a16:creationId xmlns:a16="http://schemas.microsoft.com/office/drawing/2014/main" id="{587C876D-0426-EF15-5BC8-B329328FC7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2446" y="4028097"/>
            <a:ext cx="5782170" cy="4677007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13" name="Picture 12" descr="Heroes Badge.png">
            <a:extLst>
              <a:ext uri="{FF2B5EF4-FFF2-40B4-BE49-F238E27FC236}">
                <a16:creationId xmlns:a16="http://schemas.microsoft.com/office/drawing/2014/main" id="{0988BEE3-4C17-6B76-70F8-DFEE5164190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3481" y="4226767"/>
            <a:ext cx="1052570" cy="92560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14B74D6-05D3-E146-8BB9-36B882AB3DAB}"/>
              </a:ext>
            </a:extLst>
          </p:cNvPr>
          <p:cNvSpPr txBox="1"/>
          <p:nvPr/>
        </p:nvSpPr>
        <p:spPr>
          <a:xfrm>
            <a:off x="1913362" y="1048496"/>
            <a:ext cx="11454714" cy="280076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4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400" dirty="0">
                <a:latin typeface="Calibri" panose="020F0502020204030204" pitchFamily="34" charset="0"/>
                <a:cs typeface="Calibri" panose="020F0502020204030204" pitchFamily="34" charset="0"/>
              </a:rPr>
              <a:t>Write a note of thanks to someone who</a:t>
            </a:r>
            <a:br>
              <a:rPr lang="en-US" sz="4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400" dirty="0">
                <a:latin typeface="Calibri" panose="020F0502020204030204" pitchFamily="34" charset="0"/>
                <a:cs typeface="Calibri" panose="020F0502020204030204" pitchFamily="34" charset="0"/>
              </a:rPr>
              <a:t>has been a Hero in a small or big way for you.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400" dirty="0">
                <a:latin typeface="Calibri" panose="020F0502020204030204" pitchFamily="34" charset="0"/>
                <a:cs typeface="Calibri" panose="020F0502020204030204" pitchFamily="34" charset="0"/>
              </a:rPr>
              <a:t>(Don't forget to deliver it!)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408CA-C818-9D5D-93D2-5FE1147DA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2EC55C1-5391-D88D-3746-F01D346F69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004800" cy="975777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BB08216-6F3D-EFAD-1205-1C0BF01F1E5C}"/>
              </a:ext>
            </a:extLst>
          </p:cNvPr>
          <p:cNvSpPr/>
          <p:nvPr/>
        </p:nvSpPr>
        <p:spPr>
          <a:xfrm>
            <a:off x="0" y="5234140"/>
            <a:ext cx="13165220" cy="1977971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pPr algn="ctr"/>
            <a:r>
              <a:rPr lang="en-US" sz="6000" b="1" spc="213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Student Voice &amp; Aspirations</a:t>
            </a:r>
          </a:p>
          <a:p>
            <a:pPr algn="ctr"/>
            <a:r>
              <a:rPr lang="en-US" sz="6000" b="1" spc="213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Belonging and Heroes</a:t>
            </a:r>
          </a:p>
        </p:txBody>
      </p:sp>
      <p:pic>
        <p:nvPicPr>
          <p:cNvPr id="5" name="Picture 4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D013342D-3629-5BC6-8EB9-536EF021DE6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9562" y="7572315"/>
            <a:ext cx="6546096" cy="11033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2CD19CD-246C-5DA1-3293-E29D9C538BD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2846" y="1077972"/>
            <a:ext cx="2745367" cy="27453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53A0F90-BC9D-05B2-B391-FD127659386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44180" y="1077972"/>
            <a:ext cx="2759151" cy="275915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01E2C9B-A2CD-4623-C8EA-F11C3B9A2C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15254" y="859848"/>
            <a:ext cx="4374292" cy="43742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A3C7472-AF1F-37C7-1716-988C2E4AD59A}"/>
              </a:ext>
            </a:extLst>
          </p:cNvPr>
          <p:cNvSpPr txBox="1"/>
          <p:nvPr/>
        </p:nvSpPr>
        <p:spPr>
          <a:xfrm>
            <a:off x="0" y="8992669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78851D-C296-47C4-8139-75446F3A6687}"/>
              </a:ext>
            </a:extLst>
          </p:cNvPr>
          <p:cNvSpPr txBox="1"/>
          <p:nvPr/>
        </p:nvSpPr>
        <p:spPr>
          <a:xfrm>
            <a:off x="0" y="-16776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221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{A9026F5F-2C30-8A40-A1AD-A8D07C369D7D}tf10001057</Template>
  <TotalTime>231841</TotalTime>
  <Words>487</Words>
  <Application>Microsoft Macintosh PowerPoint</Application>
  <PresentationFormat>Custom</PresentationFormat>
  <Paragraphs>89</Paragraphs>
  <Slides>16</Slides>
  <Notes>15</Notes>
  <HiddenSlides>1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Averia Sans Libre</vt:lpstr>
      <vt:lpstr>Calibri</vt:lpstr>
      <vt:lpstr>Calisto MT</vt:lpstr>
      <vt:lpstr>Helvetica Neue</vt:lpstr>
      <vt:lpstr>Trebuchet MS</vt:lpstr>
      <vt:lpstr>Wingdings</vt:lpstr>
      <vt:lpstr>Berlin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Susan Harper</cp:lastModifiedBy>
  <cp:revision>792</cp:revision>
  <cp:lastPrinted>2023-09-13T00:39:51Z</cp:lastPrinted>
  <dcterms:modified xsi:type="dcterms:W3CDTF">2026-04-03T19:25:00Z</dcterms:modified>
</cp:coreProperties>
</file>