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970" r:id="rId2"/>
    <p:sldId id="920" r:id="rId3"/>
    <p:sldId id="896" r:id="rId4"/>
    <p:sldId id="791" r:id="rId5"/>
    <p:sldId id="992" r:id="rId6"/>
    <p:sldId id="692" r:id="rId7"/>
    <p:sldId id="542" r:id="rId8"/>
    <p:sldId id="4572" r:id="rId9"/>
    <p:sldId id="4552" r:id="rId10"/>
    <p:sldId id="859" r:id="rId11"/>
    <p:sldId id="4571" r:id="rId12"/>
    <p:sldId id="769" r:id="rId13"/>
    <p:sldId id="860" r:id="rId14"/>
    <p:sldId id="4570" r:id="rId15"/>
    <p:sldId id="922" r:id="rId16"/>
    <p:sldId id="861" r:id="rId17"/>
    <p:sldId id="4567" r:id="rId18"/>
    <p:sldId id="770" r:id="rId19"/>
    <p:sldId id="993" r:id="rId20"/>
    <p:sldId id="4562" r:id="rId21"/>
    <p:sldId id="4569" r:id="rId22"/>
    <p:sldId id="4573" r:id="rId23"/>
    <p:sldId id="4568" r:id="rId24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02" autoAdjust="0"/>
    <p:restoredTop sz="72808" autoAdjust="0"/>
  </p:normalViewPr>
  <p:slideViewPr>
    <p:cSldViewPr snapToGrid="0" snapToObjects="1">
      <p:cViewPr varScale="1">
        <p:scale>
          <a:sx n="54" d="100"/>
          <a:sy n="54" d="100"/>
        </p:scale>
        <p:origin x="2912" y="504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9/23/25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99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59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421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53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1F1B5-3377-5768-0D12-2A175D447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CAFBBB5-A8A4-C94E-9270-5994F4712E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F0C54D30-1451-0943-8111-FDF7C0844C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76859BAB-D8BC-7B08-6E7B-401F31FD45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003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584200"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42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6" r:id="rId3"/>
    <p:sldLayoutId id="2147483657" r:id="rId4"/>
    <p:sldLayoutId id="2147483658" r:id="rId5"/>
    <p:sldLayoutId id="2147483662" r:id="rId6"/>
    <p:sldLayoutId id="2147483665" r:id="rId7"/>
    <p:sldLayoutId id="2147483666" r:id="rId8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agis-schools.squarespace.com/" TargetMode="External"/><Relationship Id="rId4" Type="http://schemas.openxmlformats.org/officeDocument/2006/relationships/hyperlink" Target="http://www.quagliainstitute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tif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tif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agis-schools.squarespace.com/" TargetMode="External"/><Relationship Id="rId4" Type="http://schemas.openxmlformats.org/officeDocument/2006/relationships/hyperlink" Target="http://www.quagliainstitute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846" y="8250790"/>
            <a:ext cx="6543528" cy="10266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0" y="3344779"/>
            <a:ext cx="13004800" cy="253196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Aspirations:</a:t>
            </a:r>
            <a:br>
              <a:rPr lang="en-US" sz="60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8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Balancing Dreaming &amp; Doing to Reach Your Fullest Potential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1" y="5375797"/>
            <a:ext cx="13004800" cy="3085967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28, 2025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2" name="Picture 4" descr="AGIS">
            <a:hlinkClick r:id="rId5"/>
            <a:extLst>
              <a:ext uri="{FF2B5EF4-FFF2-40B4-BE49-F238E27FC236}">
                <a16:creationId xmlns:a16="http://schemas.microsoft.com/office/drawing/2014/main" id="{9056C07A-470A-B934-CD34-C2D118BCB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115" y="237067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8980">
            <a:off x="1462794" y="281722"/>
            <a:ext cx="2464557" cy="3030771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695073" y="562114"/>
            <a:ext cx="10233723" cy="148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A2C140-8FC0-2A3D-2A02-F56EDE90D2A4}"/>
              </a:ext>
            </a:extLst>
          </p:cNvPr>
          <p:cNvSpPr txBox="1"/>
          <p:nvPr/>
        </p:nvSpPr>
        <p:spPr>
          <a:xfrm rot="10800000" flipV="1">
            <a:off x="-240632" y="3547162"/>
            <a:ext cx="13499431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challenged you?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What inspired you?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6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did you learn about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yourself?</a:t>
            </a:r>
          </a:p>
        </p:txBody>
      </p:sp>
    </p:spTree>
    <p:extLst>
      <p:ext uri="{BB962C8B-B14F-4D97-AF65-F5344CB8AC3E}">
        <p14:creationId xmlns:p14="http://schemas.microsoft.com/office/powerpoint/2010/main" val="134834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7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355" y="166"/>
                <a:ext cx="174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398" y="166"/>
                <a:ext cx="1652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94" y="111"/>
                <a:ext cx="146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9551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94" y="1953646"/>
            <a:ext cx="6553201" cy="7533342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WHY???</a:t>
            </a:r>
          </a:p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do I need to do to get to the Aspirations Quadrant?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8600">
            <a:off x="885267" y="189491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13990"/>
            <a:ext cx="1292879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3E2A8E6-AE7F-044D-7DE0-8AF5EE84E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076635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F48C2-EA09-E842-A743-A0458C35CECD}"/>
              </a:ext>
            </a:extLst>
          </p:cNvPr>
          <p:cNvSpPr txBox="1">
            <a:spLocks/>
          </p:cNvSpPr>
          <p:nvPr/>
        </p:nvSpPr>
        <p:spPr>
          <a:xfrm>
            <a:off x="443854" y="285750"/>
            <a:ext cx="9967384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Time to Dig Deeper!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B891A-3C16-9E47-876D-174C4741D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241785"/>
            <a:ext cx="2324100" cy="1841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D4591-0E47-4A4E-914E-FE746D661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5982E45-D019-599C-7355-36DAA09DB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42" y="2492188"/>
            <a:ext cx="7552390" cy="6437692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19486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55D54A-DFBA-DD4A-8589-DDCF96344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6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14BB-AEE4-B8AF-E013-D6A2CF036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71BAF8-6041-34CD-84C6-262278271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A0AEAE-A062-3B61-0498-D5580FD7E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821" y="261987"/>
            <a:ext cx="7964905" cy="9218897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54325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2218" y="485245"/>
            <a:ext cx="1061258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Staff</a:t>
            </a: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 in Hibernation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744" y="3415870"/>
            <a:ext cx="5852160" cy="164147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Time to reflect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Space to recharge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773" y="5746401"/>
            <a:ext cx="4721627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Staff report: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isolated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Stuck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Misunderstood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Bored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4811" y="6025725"/>
            <a:ext cx="7015942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 valued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recognized for success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positive role models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sense of purpose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3473C4-F777-9A4A-9C6B-A41B3923A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477087" y="8825962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580215-C17C-CA48-9306-0CFD19B67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65" y="342768"/>
            <a:ext cx="2755431" cy="2623171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8A11BF-8328-EB40-AE21-620B665E5641}"/>
              </a:ext>
            </a:extLst>
          </p:cNvPr>
          <p:cNvSpPr txBox="1"/>
          <p:nvPr/>
        </p:nvSpPr>
        <p:spPr>
          <a:xfrm>
            <a:off x="6348882" y="1905123"/>
            <a:ext cx="629194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Passive &amp; unmotivated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Poor self-esteem &amp;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defeatist attitude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Struggle to take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responsibility for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anything</a:t>
            </a:r>
          </a:p>
        </p:txBody>
      </p:sp>
    </p:spTree>
    <p:extLst>
      <p:ext uri="{BB962C8B-B14F-4D97-AF65-F5344CB8AC3E}">
        <p14:creationId xmlns:p14="http://schemas.microsoft.com/office/powerpoint/2010/main" val="304259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550A10-882A-8A48-9FFF-0901BF81C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5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0C275-95DD-1146-C9E4-6058E58E0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C0B3FDC-A70E-6D14-C8DC-6C744FD97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7CC52A-C8AD-6289-C604-279CAEA7B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89" y="673702"/>
            <a:ext cx="10034337" cy="8476210"/>
          </a:xfrm>
          <a:prstGeom prst="rect">
            <a:avLst/>
          </a:prstGeom>
          <a:effectLst>
            <a:softEdge rad="297420"/>
          </a:effectLst>
        </p:spPr>
      </p:pic>
    </p:spTree>
    <p:extLst>
      <p:ext uri="{BB962C8B-B14F-4D97-AF65-F5344CB8AC3E}">
        <p14:creationId xmlns:p14="http://schemas.microsoft.com/office/powerpoint/2010/main" val="123159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9506"/>
            <a:ext cx="1070266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Staff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Imagination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61314" y="3004508"/>
            <a:ext cx="6487886" cy="225702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Limited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follow-through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Not well connected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731" y="5676678"/>
            <a:ext cx="6224375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Staff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Having big dreams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Eagerness to explore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Craving creative outlets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1325" y="6238631"/>
            <a:ext cx="605383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Develop action plans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Focus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 realistic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A1633-E83B-9E45-8EDE-9F17116E1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B9B8F3-1114-6C45-A753-3F392C64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39" y="248662"/>
            <a:ext cx="2837678" cy="2429223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00F296-63CD-5142-A84A-9659A1FEDFD9}"/>
              </a:ext>
            </a:extLst>
          </p:cNvPr>
          <p:cNvSpPr txBox="1"/>
          <p:nvPr/>
        </p:nvSpPr>
        <p:spPr>
          <a:xfrm>
            <a:off x="195943" y="2456465"/>
            <a:ext cx="5812971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Pros: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Fun to be around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Lots of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creative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ideas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225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798128" y="4803095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1524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FCE8ED-E7CF-AD4F-A9FE-914331968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61329-A2D8-C9CB-D2CE-56C3CA7B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A48F2F9-DDD6-156B-6655-61080ADDC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FC6BDC-AF23-9420-7400-C4E796522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08" y="299362"/>
            <a:ext cx="11514983" cy="8435564"/>
          </a:xfrm>
          <a:prstGeom prst="rect">
            <a:avLst/>
          </a:prstGeom>
          <a:effectLst>
            <a:softEdge rad="253593"/>
          </a:effectLst>
        </p:spPr>
      </p:pic>
    </p:spTree>
    <p:extLst>
      <p:ext uri="{BB962C8B-B14F-4D97-AF65-F5344CB8AC3E}">
        <p14:creationId xmlns:p14="http://schemas.microsoft.com/office/powerpoint/2010/main" val="284850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068"/>
            <a:ext cx="10591828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Staff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Perspiration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1542" y="1910199"/>
            <a:ext cx="5638799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Overly concerned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about what other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 people think of them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Single-minded,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narrow-focused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831" y="5133647"/>
            <a:ext cx="6302524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Staff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stressed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Not sure of their “why”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But they don’t want to let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anyone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5124" y="5171874"/>
            <a:ext cx="6063711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greater purpose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More </a:t>
            </a:r>
            <a:r>
              <a:rPr lang="en-US" sz="3200" dirty="0" err="1">
                <a:solidFill>
                  <a:schemeClr val="bg1"/>
                </a:solidFill>
                <a:latin typeface="Chalkduster" panose="03050602040202020205" pitchFamily="66" charset="77"/>
              </a:rPr>
              <a:t>rythym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between  work and life outside of school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Link teaching/leading to their passions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ED00FF-B194-534F-BFFE-30135F8B5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731807-C3B7-DE4B-983F-D9CE13F3C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7" y="251404"/>
            <a:ext cx="2808515" cy="1862168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1427BA-2717-7744-81E7-76209492A571}"/>
              </a:ext>
            </a:extLst>
          </p:cNvPr>
          <p:cNvSpPr txBox="1"/>
          <p:nvPr/>
        </p:nvSpPr>
        <p:spPr>
          <a:xfrm>
            <a:off x="457200" y="1944808"/>
            <a:ext cx="600891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Determined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ard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W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orking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riven to Succeed</a:t>
            </a:r>
          </a:p>
        </p:txBody>
      </p:sp>
    </p:spTree>
    <p:extLst>
      <p:ext uri="{BB962C8B-B14F-4D97-AF65-F5344CB8AC3E}">
        <p14:creationId xmlns:p14="http://schemas.microsoft.com/office/powerpoint/2010/main" val="2746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977743" y="732972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E4F3BB-EFCF-5A44-9414-B5B1A56F1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E7C93-3FE5-B495-4460-E037AC4B6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782AF4-3F2C-3AE2-104D-0F8201B14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 descr="Cartoon of a person sitting at a table with a baby in a bottle and a bottle and a person pointing at him&#10;&#10;AI-generated content may be incorrect.">
            <a:extLst>
              <a:ext uri="{FF2B5EF4-FFF2-40B4-BE49-F238E27FC236}">
                <a16:creationId xmlns:a16="http://schemas.microsoft.com/office/drawing/2014/main" id="{7E686E90-7878-F924-947C-F3FDDCB9F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11" y="294737"/>
            <a:ext cx="10438931" cy="9162084"/>
          </a:xfrm>
          <a:prstGeom prst="rect">
            <a:avLst/>
          </a:prstGeom>
          <a:effectLst>
            <a:softEdge rad="568369"/>
          </a:effectLst>
        </p:spPr>
      </p:pic>
    </p:spTree>
    <p:extLst>
      <p:ext uri="{BB962C8B-B14F-4D97-AF65-F5344CB8AC3E}">
        <p14:creationId xmlns:p14="http://schemas.microsoft.com/office/powerpoint/2010/main" val="142800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597" y="406738"/>
            <a:ext cx="10591828" cy="1887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Staff in Aspirations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7" y="1450019"/>
            <a:ext cx="5246914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Connects present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actions to future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dreams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ood idea of</a:t>
            </a:r>
            <a:b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options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3" y="5041004"/>
            <a:ext cx="5818909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Staff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Never feeling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 satisfied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Driven by being best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Frustration with peers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who are not as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 dedicated as they are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2400" y="5651561"/>
            <a:ext cx="6169950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assured they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are on a positive track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Experience meaningful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academic challenges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Breathe!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D4E2EF-7D03-8F43-A9B8-289A1F683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B34FA-24F6-9D45-B706-82C46A678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057" y="223797"/>
            <a:ext cx="2268208" cy="223220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34A884-9E83-5F48-B3EC-0E44F065F4E5}"/>
              </a:ext>
            </a:extLst>
          </p:cNvPr>
          <p:cNvSpPr txBox="1"/>
          <p:nvPr/>
        </p:nvSpPr>
        <p:spPr>
          <a:xfrm>
            <a:off x="5775158" y="2601543"/>
            <a:ext cx="6836450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Cons: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Relaxation is Challenging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Self-inflicted pressure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Does not play well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with others</a:t>
            </a:r>
          </a:p>
        </p:txBody>
      </p:sp>
    </p:spTree>
    <p:extLst>
      <p:ext uri="{BB962C8B-B14F-4D97-AF65-F5344CB8AC3E}">
        <p14:creationId xmlns:p14="http://schemas.microsoft.com/office/powerpoint/2010/main" val="3472663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355" y="166"/>
                <a:ext cx="1740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326" y="98"/>
                <a:ext cx="1649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94" y="111"/>
                <a:ext cx="146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96417"/>
      </p:ext>
    </p:extLst>
  </p:cSld>
  <p:clrMapOvr>
    <a:masterClrMapping/>
  </p:clrMapOvr>
  <p:transition spd="slow">
    <p:strips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45958" y="5173579"/>
            <a:ext cx="10611853" cy="4009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endParaRPr lang="en-US" sz="96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 algn="ctr">
              <a:defRPr/>
            </a:pP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 WILL….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8E3418-C167-BF11-3394-8EA645E37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05" y="516220"/>
            <a:ext cx="4860758" cy="482665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09041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9C6C4-FB9F-CF29-2FCF-276B34960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2B0886-BB2A-7AA9-381A-B2B5594D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20CF65D6-4D00-A0AC-9873-931AD735D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137" y="818147"/>
            <a:ext cx="12200021" cy="844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Thanks to </a:t>
            </a:r>
            <a:r>
              <a:rPr lang="en-US" sz="9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AGIS</a:t>
            </a: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for inspiring all of us…it is now time for </a:t>
            </a:r>
            <a:r>
              <a:rPr lang="en-US" sz="9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YOU</a:t>
            </a: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to inspire others!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163858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838F7-6390-E7C6-13C0-7CEDF2344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606935-CED3-0179-3A32-1A6747688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2EDC3335-DFA2-CE36-745A-191AFD99E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053" y="287414"/>
            <a:ext cx="10487610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 descr="A qr code with a logo&#10;&#10;AI-generated content may be incorrect.">
            <a:extLst>
              <a:ext uri="{FF2B5EF4-FFF2-40B4-BE49-F238E27FC236}">
                <a16:creationId xmlns:a16="http://schemas.microsoft.com/office/drawing/2014/main" id="{5F132531-B3DB-93F8-AD9B-9F37B2F49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137" y="2265389"/>
            <a:ext cx="6232525" cy="623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F4CA8-7176-DE83-344C-F2C7F192A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1E11F06E-F692-D2C1-92F7-37481D201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846" y="8250790"/>
            <a:ext cx="6543528" cy="10266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D4BFD5-4E8A-6526-EFA8-AA26DF960CD4}"/>
              </a:ext>
            </a:extLst>
          </p:cNvPr>
          <p:cNvSpPr/>
          <p:nvPr/>
        </p:nvSpPr>
        <p:spPr>
          <a:xfrm>
            <a:off x="0" y="3344779"/>
            <a:ext cx="13004800" cy="253196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and :</a:t>
            </a:r>
            <a:br>
              <a:rPr lang="en-US" sz="60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8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Balancing Dreaming &amp; Doing to Reach Your Fullest Potential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78271B-D929-684B-8417-4468790516F6}"/>
              </a:ext>
            </a:extLst>
          </p:cNvPr>
          <p:cNvSpPr/>
          <p:nvPr/>
        </p:nvSpPr>
        <p:spPr>
          <a:xfrm>
            <a:off x="1" y="5375797"/>
            <a:ext cx="13004800" cy="3085967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28, 2025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2" name="Picture 4" descr="AGIS">
            <a:hlinkClick r:id="rId5"/>
            <a:extLst>
              <a:ext uri="{FF2B5EF4-FFF2-40B4-BE49-F238E27FC236}">
                <a16:creationId xmlns:a16="http://schemas.microsoft.com/office/drawing/2014/main" id="{6AF2D9D2-0849-4F3D-B4D6-BA2463022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115" y="237067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76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81862</TotalTime>
  <Words>452</Words>
  <Application>Microsoft Macintosh PowerPoint</Application>
  <PresentationFormat>Custom</PresentationFormat>
  <Paragraphs>151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Chalkboard</vt:lpstr>
      <vt:lpstr>Chalkduster</vt:lpstr>
      <vt:lpstr>Helvetica Neue</vt:lpstr>
      <vt:lpstr>Times New Roman Bold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Russell Quaglia</cp:lastModifiedBy>
  <cp:revision>228</cp:revision>
  <cp:lastPrinted>2024-07-19T14:41:00Z</cp:lastPrinted>
  <dcterms:modified xsi:type="dcterms:W3CDTF">2025-09-23T12:59:33Z</dcterms:modified>
</cp:coreProperties>
</file>