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4605" r:id="rId2"/>
    <p:sldId id="1196" r:id="rId3"/>
    <p:sldId id="1028" r:id="rId4"/>
    <p:sldId id="450" r:id="rId5"/>
    <p:sldId id="376" r:id="rId6"/>
    <p:sldId id="490" r:id="rId7"/>
    <p:sldId id="4599" r:id="rId8"/>
    <p:sldId id="4602" r:id="rId9"/>
    <p:sldId id="4266" r:id="rId10"/>
    <p:sldId id="491" r:id="rId11"/>
    <p:sldId id="4267" r:id="rId12"/>
    <p:sldId id="4603" r:id="rId13"/>
    <p:sldId id="4600" r:id="rId14"/>
    <p:sldId id="492" r:id="rId15"/>
    <p:sldId id="889" r:id="rId16"/>
    <p:sldId id="4604" r:id="rId17"/>
    <p:sldId id="4601" r:id="rId18"/>
    <p:sldId id="268" r:id="rId19"/>
    <p:sldId id="312" r:id="rId20"/>
    <p:sldId id="1195" r:id="rId21"/>
    <p:sldId id="4270" r:id="rId22"/>
    <p:sldId id="1184" r:id="rId23"/>
    <p:sldId id="954" r:id="rId24"/>
    <p:sldId id="4590" r:id="rId25"/>
    <p:sldId id="4606" r:id="rId26"/>
    <p:sldId id="1394" r:id="rId27"/>
    <p:sldId id="4598" r:id="rId28"/>
  </p:sldIdLst>
  <p:sldSz cx="13004800" cy="9753600"/>
  <p:notesSz cx="6858000" cy="9144000"/>
  <p:defaultTextStyle>
    <a:lvl1pPr algn="ctr" defTabSz="584200">
      <a:defRPr sz="3600">
        <a:latin typeface="+mn-lt"/>
        <a:ea typeface="+mn-ea"/>
        <a:cs typeface="+mn-cs"/>
        <a:sym typeface="Helvetica Light"/>
      </a:defRPr>
    </a:lvl1pPr>
    <a:lvl2pPr indent="228600" algn="ctr" defTabSz="584200">
      <a:defRPr sz="3600">
        <a:latin typeface="+mn-lt"/>
        <a:ea typeface="+mn-ea"/>
        <a:cs typeface="+mn-cs"/>
        <a:sym typeface="Helvetica Light"/>
      </a:defRPr>
    </a:lvl2pPr>
    <a:lvl3pPr indent="457200" algn="ctr" defTabSz="584200">
      <a:defRPr sz="3600">
        <a:latin typeface="+mn-lt"/>
        <a:ea typeface="+mn-ea"/>
        <a:cs typeface="+mn-cs"/>
        <a:sym typeface="Helvetica Light"/>
      </a:defRPr>
    </a:lvl3pPr>
    <a:lvl4pPr indent="685800" algn="ctr" defTabSz="584200">
      <a:defRPr sz="3600">
        <a:latin typeface="+mn-lt"/>
        <a:ea typeface="+mn-ea"/>
        <a:cs typeface="+mn-cs"/>
        <a:sym typeface="Helvetica Light"/>
      </a:defRPr>
    </a:lvl4pPr>
    <a:lvl5pPr indent="914400" algn="ctr" defTabSz="584200">
      <a:defRPr sz="3600">
        <a:latin typeface="+mn-lt"/>
        <a:ea typeface="+mn-ea"/>
        <a:cs typeface="+mn-cs"/>
        <a:sym typeface="Helvetica Light"/>
      </a:defRPr>
    </a:lvl5pPr>
    <a:lvl6pPr indent="1143000" algn="ctr" defTabSz="584200">
      <a:defRPr sz="3600">
        <a:latin typeface="+mn-lt"/>
        <a:ea typeface="+mn-ea"/>
        <a:cs typeface="+mn-cs"/>
        <a:sym typeface="Helvetica Light"/>
      </a:defRPr>
    </a:lvl6pPr>
    <a:lvl7pPr indent="1371600" algn="ctr" defTabSz="584200">
      <a:defRPr sz="3600">
        <a:latin typeface="+mn-lt"/>
        <a:ea typeface="+mn-ea"/>
        <a:cs typeface="+mn-cs"/>
        <a:sym typeface="Helvetica Light"/>
      </a:defRPr>
    </a:lvl7pPr>
    <a:lvl8pPr indent="1600200" algn="ctr" defTabSz="584200">
      <a:defRPr sz="3600">
        <a:latin typeface="+mn-lt"/>
        <a:ea typeface="+mn-ea"/>
        <a:cs typeface="+mn-cs"/>
        <a:sym typeface="Helvetica Light"/>
      </a:defRPr>
    </a:lvl8pPr>
    <a:lvl9pPr indent="1828800" algn="ctr" defTabSz="584200">
      <a:defRPr sz="36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3072">
          <p15:clr>
            <a:srgbClr val="A4A3A4"/>
          </p15:clr>
        </p15:guide>
        <p15:guide id="2" pos="409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9" hiddenSlides="1" frameSlides="1"/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A647"/>
    <a:srgbClr val="F4B7AD"/>
    <a:srgbClr val="FF68B7"/>
    <a:srgbClr val="97C72B"/>
    <a:srgbClr val="2265B2"/>
    <a:srgbClr val="0D3F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150" autoAdjust="0"/>
    <p:restoredTop sz="86644" autoAdjust="0"/>
  </p:normalViewPr>
  <p:slideViewPr>
    <p:cSldViewPr snapToGrid="0" snapToObjects="1">
      <p:cViewPr varScale="1">
        <p:scale>
          <a:sx n="67" d="100"/>
          <a:sy n="67" d="100"/>
        </p:scale>
        <p:origin x="3128" y="480"/>
      </p:cViewPr>
      <p:guideLst>
        <p:guide orient="horz" pos="3072"/>
        <p:guide pos="40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FD5624-B99E-DD4A-BF69-6A9B48023F12}" type="datetimeFigureOut">
              <a:rPr lang="en-US" smtClean="0"/>
              <a:t>9/23/25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433CFD-CE91-9347-BE29-D879001275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55583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Shape 3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0" name="Shape 4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1761393672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E6F04-2060-6605-0E2F-DC798CF23B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7543F1E1-F3BD-85A0-C48B-CEFD830500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1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70347BB6-5F8B-3627-64F0-25A112AED1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106B2557-313A-767A-C79A-BD7714D2AA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994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E8075C52-2517-1740-9648-B3FA197A3066}" type="slidenum">
              <a:rPr lang="en-US">
                <a:latin typeface="Arial" pitchFamily="-65" charset="0"/>
              </a:rPr>
              <a:pPr/>
              <a:t>2</a:t>
            </a:fld>
            <a:endParaRPr lang="en-US">
              <a:latin typeface="Arial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baseline="0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52996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711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48382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B70C0-C58C-4400-4C44-C2C5DEBC23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658CA0-E4C9-3F9E-1A07-FCDE068254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2479B70-4D16-0B3C-D7D1-9F8A0516CA1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1464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17EDDE-90AC-1D9E-72BA-462D23793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>
            <a:extLst>
              <a:ext uri="{FF2B5EF4-FFF2-40B4-BE49-F238E27FC236}">
                <a16:creationId xmlns:a16="http://schemas.microsoft.com/office/drawing/2014/main" id="{1CB0F3B0-F2AA-68E8-584F-723837CB77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</p:spPr>
        <p:txBody>
          <a:bodyPr/>
          <a:lstStyle/>
          <a:p>
            <a:fld id="{3EBEE3C2-AFB9-9D49-8D7C-099F9BCE08C2}" type="slidenum">
              <a:rPr lang="en-US">
                <a:latin typeface="Arial" pitchFamily="-65" charset="0"/>
              </a:rPr>
              <a:pPr/>
              <a:t>27</a:t>
            </a:fld>
            <a:endParaRPr lang="en-US">
              <a:latin typeface="Arial" pitchFamily="-65" charset="0"/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87499C86-8646-F46D-B473-70865F7E355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>
            <a:extLst>
              <a:ext uri="{FF2B5EF4-FFF2-40B4-BE49-F238E27FC236}">
                <a16:creationId xmlns:a16="http://schemas.microsoft.com/office/drawing/2014/main" id="{31FFF613-A8F0-5D38-0EC2-C8F9E1FE1E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3409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/>
          </p:cNvSpPr>
          <p:nvPr>
            <p:ph type="title"/>
          </p:nvPr>
        </p:nvSpPr>
        <p:spPr>
          <a:xfrm>
            <a:off x="952500" y="444500"/>
            <a:ext cx="11099800" cy="2159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defTabSz="584200">
              <a:defRPr sz="8000">
                <a:latin typeface="+mn-lt"/>
                <a:ea typeface="+mn-ea"/>
                <a:cs typeface="+mn-cs"/>
                <a:sym typeface="Helvetica Light"/>
              </a:defRPr>
            </a:lvl1pPr>
          </a:lstStyle>
          <a:p>
            <a:pPr lvl="0">
              <a:defRPr sz="1800"/>
            </a:pPr>
            <a:r>
              <a:rPr sz="8000"/>
              <a:t>Title Text</a:t>
            </a: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444500"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1pPr>
            <a:lvl2pPr marL="889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2pPr>
            <a:lvl3pPr indent="-444500" defTabSz="584200">
              <a:spcBef>
                <a:spcPts val="4200"/>
              </a:spcBef>
              <a:buSzPct val="75000"/>
              <a:defRPr sz="3600">
                <a:latin typeface="+mn-lt"/>
                <a:ea typeface="+mn-ea"/>
                <a:cs typeface="+mn-cs"/>
                <a:sym typeface="Helvetica Light"/>
              </a:defRPr>
            </a:lvl3pPr>
            <a:lvl4pPr marL="17780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4pPr>
            <a:lvl5pPr marL="2222500" indent="-444500" defTabSz="584200">
              <a:spcBef>
                <a:spcPts val="4200"/>
              </a:spcBef>
              <a:buSzPct val="75000"/>
              <a:buChar char="•"/>
              <a:defRPr sz="3600">
                <a:latin typeface="+mn-lt"/>
                <a:ea typeface="+mn-ea"/>
                <a:cs typeface="+mn-cs"/>
                <a:sym typeface="Helvetica Light"/>
              </a:defRPr>
            </a:lvl5pPr>
          </a:lstStyle>
          <a:p>
            <a:pPr lvl="0">
              <a:defRPr sz="1800"/>
            </a:pPr>
            <a:r>
              <a:rPr sz="3600"/>
              <a:t>Body Level One</a:t>
            </a:r>
          </a:p>
          <a:p>
            <a:pPr lvl="1">
              <a:defRPr sz="1800"/>
            </a:pPr>
            <a:r>
              <a:rPr sz="3600"/>
              <a:t>Body Level Two</a:t>
            </a:r>
          </a:p>
          <a:p>
            <a:pPr lvl="2">
              <a:defRPr sz="1800"/>
            </a:pPr>
            <a:r>
              <a:rPr sz="3600"/>
              <a:t>Body Level Three</a:t>
            </a:r>
          </a:p>
          <a:p>
            <a:pPr lvl="3">
              <a:defRPr sz="1800"/>
            </a:pPr>
            <a:r>
              <a:rPr sz="3600"/>
              <a:t>Body Level Four</a:t>
            </a:r>
          </a:p>
          <a:p>
            <a:pPr lvl="4">
              <a:defRPr sz="1800"/>
            </a:pPr>
            <a:r>
              <a:rPr sz="3600"/>
              <a:t>Body Level Five</a:t>
            </a: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>
            <a:spLocks noGrp="1"/>
          </p:cNvSpPr>
          <p:nvPr>
            <p:ph type="title"/>
          </p:nvPr>
        </p:nvSpPr>
        <p:spPr>
          <a:xfrm>
            <a:off x="975359" y="3029937"/>
            <a:ext cx="11054082" cy="2497103"/>
          </a:xfrm>
          <a:prstGeom prst="rect">
            <a:avLst/>
          </a:prstGeom>
        </p:spPr>
        <p:txBody>
          <a:bodyPr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3" name="Shape 33"/>
          <p:cNvSpPr>
            <a:spLocks noGrp="1"/>
          </p:cNvSpPr>
          <p:nvPr>
            <p:ph type="body" idx="1"/>
          </p:nvPr>
        </p:nvSpPr>
        <p:spPr>
          <a:xfrm>
            <a:off x="1950719" y="5527040"/>
            <a:ext cx="9103361" cy="4226561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None/>
            </a:lvl1pPr>
            <a:lvl2pPr marL="0" indent="457200" algn="ctr">
              <a:buSzTx/>
              <a:buNone/>
            </a:lvl2pPr>
            <a:lvl3pPr marL="0" indent="914400" algn="ctr">
              <a:buSzTx/>
              <a:buNone/>
            </a:lvl3pPr>
            <a:lvl4pPr marL="0" indent="1371600" algn="ctr">
              <a:buSzTx/>
              <a:buNone/>
            </a:lvl4pPr>
            <a:lvl5pPr marL="0" indent="1828800" algn="ctr">
              <a:buSzTx/>
              <a:buNone/>
            </a:lvl5pPr>
          </a:lstStyle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3AAA35-D58F-994F-8D59-908B3479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37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0240" y="390596"/>
            <a:ext cx="11704320" cy="1625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240" y="2275841"/>
            <a:ext cx="11704320" cy="64369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50240" y="8882098"/>
            <a:ext cx="3034453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443307" y="8882098"/>
            <a:ext cx="4118187" cy="677333"/>
          </a:xfrm>
          <a:prstGeom prst="rect">
            <a:avLst/>
          </a:prstGeom>
          <a:ln/>
        </p:spPr>
        <p:txBody>
          <a:bodyPr lIns="130046" tIns="65023" rIns="130046" bIns="65023"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9320107" y="8882098"/>
            <a:ext cx="3034453" cy="500648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E5B17-1B6C-B140-B3A4-2DB23035888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482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title"/>
          </p:nvPr>
        </p:nvSpPr>
        <p:spPr>
          <a:xfrm>
            <a:off x="650239" y="390596"/>
            <a:ext cx="11704322" cy="18852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6200"/>
              <a:t>Title Text</a:t>
            </a:r>
          </a:p>
        </p:txBody>
      </p:sp>
      <p:sp>
        <p:nvSpPr>
          <p:cNvPr id="3" name="Shape 3"/>
          <p:cNvSpPr>
            <a:spLocks noGrp="1"/>
          </p:cNvSpPr>
          <p:nvPr>
            <p:ph type="body" idx="1"/>
          </p:nvPr>
        </p:nvSpPr>
        <p:spPr>
          <a:xfrm>
            <a:off x="650239" y="2275839"/>
            <a:ext cx="11704322" cy="74777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65023" tIns="65023" rIns="65023" bIns="65023"/>
          <a:lstStyle/>
          <a:p>
            <a:pPr lvl="0">
              <a:defRPr sz="1800"/>
            </a:pPr>
            <a:r>
              <a:rPr sz="4400"/>
              <a:t>Body Level One</a:t>
            </a:r>
          </a:p>
          <a:p>
            <a:pPr lvl="1">
              <a:defRPr sz="1800"/>
            </a:pPr>
            <a:r>
              <a:rPr sz="4400"/>
              <a:t>Body Level Two</a:t>
            </a:r>
          </a:p>
          <a:p>
            <a:pPr lvl="2">
              <a:defRPr sz="1800"/>
            </a:pPr>
            <a:r>
              <a:rPr sz="4400"/>
              <a:t>Body Level Three</a:t>
            </a:r>
          </a:p>
          <a:p>
            <a:pPr lvl="3">
              <a:defRPr sz="1800"/>
            </a:pPr>
            <a:r>
              <a:rPr sz="4400"/>
              <a:t>Body Level Four</a:t>
            </a:r>
          </a:p>
          <a:p>
            <a:pPr lvl="4">
              <a:defRPr sz="1800"/>
            </a:pPr>
            <a:r>
              <a:rPr sz="4400"/>
              <a:t>Body Level Five</a:t>
            </a:r>
          </a:p>
        </p:txBody>
      </p:sp>
      <p:sp>
        <p:nvSpPr>
          <p:cNvPr id="4" name="Shape 4"/>
          <p:cNvSpPr>
            <a:spLocks noGrp="1"/>
          </p:cNvSpPr>
          <p:nvPr>
            <p:ph type="sldNum" sz="quarter" idx="2"/>
          </p:nvPr>
        </p:nvSpPr>
        <p:spPr>
          <a:xfrm>
            <a:off x="9320107" y="8882098"/>
            <a:ext cx="3034454" cy="475677"/>
          </a:xfrm>
          <a:prstGeom prst="rect">
            <a:avLst/>
          </a:prstGeom>
          <a:ln w="12700">
            <a:miter lim="400000"/>
          </a:ln>
        </p:spPr>
        <p:txBody>
          <a:bodyPr lIns="65023" tIns="65023" rIns="65023" bIns="65023">
            <a:spAutoFit/>
          </a:bodyPr>
          <a:lstStyle>
            <a:lvl1pPr algn="l" defTabSz="914400">
              <a:defRPr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lvl="0"/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6" r:id="rId2"/>
    <p:sldLayoutId id="2147483657" r:id="rId3"/>
    <p:sldLayoutId id="2147483658" r:id="rId4"/>
    <p:sldLayoutId id="2147483662" r:id="rId5"/>
    <p:sldLayoutId id="2147483665" r:id="rId6"/>
    <p:sldLayoutId id="2147483666" r:id="rId7"/>
  </p:sldLayoutIdLst>
  <p:transition spd="med"/>
  <p:txStyles>
    <p:titleStyle>
      <a:lvl1pPr algn="ctr">
        <a:defRPr sz="6200">
          <a:latin typeface="Arial"/>
          <a:ea typeface="Arial"/>
          <a:cs typeface="Arial"/>
          <a:sym typeface="Arial"/>
        </a:defRPr>
      </a:lvl1pPr>
      <a:lvl2pPr algn="ctr">
        <a:defRPr sz="6200">
          <a:latin typeface="Arial"/>
          <a:ea typeface="Arial"/>
          <a:cs typeface="Arial"/>
          <a:sym typeface="Arial"/>
        </a:defRPr>
      </a:lvl2pPr>
      <a:lvl3pPr algn="ctr">
        <a:defRPr sz="6200">
          <a:latin typeface="Arial"/>
          <a:ea typeface="Arial"/>
          <a:cs typeface="Arial"/>
          <a:sym typeface="Arial"/>
        </a:defRPr>
      </a:lvl3pPr>
      <a:lvl4pPr algn="ctr">
        <a:defRPr sz="6200">
          <a:latin typeface="Arial"/>
          <a:ea typeface="Arial"/>
          <a:cs typeface="Arial"/>
          <a:sym typeface="Arial"/>
        </a:defRPr>
      </a:lvl4pPr>
      <a:lvl5pPr algn="ctr">
        <a:defRPr sz="6200">
          <a:latin typeface="Arial"/>
          <a:ea typeface="Arial"/>
          <a:cs typeface="Arial"/>
          <a:sym typeface="Arial"/>
        </a:defRPr>
      </a:lvl5pPr>
      <a:lvl6pPr indent="457200" algn="ctr">
        <a:defRPr sz="6200">
          <a:latin typeface="Arial"/>
          <a:ea typeface="Arial"/>
          <a:cs typeface="Arial"/>
          <a:sym typeface="Arial"/>
        </a:defRPr>
      </a:lvl6pPr>
      <a:lvl7pPr indent="914400" algn="ctr">
        <a:defRPr sz="6200">
          <a:latin typeface="Arial"/>
          <a:ea typeface="Arial"/>
          <a:cs typeface="Arial"/>
          <a:sym typeface="Arial"/>
        </a:defRPr>
      </a:lvl7pPr>
      <a:lvl8pPr indent="1371600" algn="ctr">
        <a:defRPr sz="6200">
          <a:latin typeface="Arial"/>
          <a:ea typeface="Arial"/>
          <a:cs typeface="Arial"/>
          <a:sym typeface="Arial"/>
        </a:defRPr>
      </a:lvl8pPr>
      <a:lvl9pPr indent="1828800" algn="ctr">
        <a:defRPr sz="6200">
          <a:latin typeface="Arial"/>
          <a:ea typeface="Arial"/>
          <a:cs typeface="Arial"/>
          <a:sym typeface="Arial"/>
        </a:defRPr>
      </a:lvl9pPr>
    </p:titleStyle>
    <p:bodyStyle>
      <a:lvl1pPr marL="471487" indent="-471487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1pPr>
      <a:lvl2pPr marL="906235" indent="-449035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2pPr>
      <a:lvl3pPr marL="1333500" indent="-419100">
        <a:spcBef>
          <a:spcPts val="700"/>
        </a:spcBef>
        <a:buSzPct val="100000"/>
        <a:buChar char="•"/>
        <a:defRPr sz="4400">
          <a:latin typeface="Arial"/>
          <a:ea typeface="Arial"/>
          <a:cs typeface="Arial"/>
          <a:sym typeface="Arial"/>
        </a:defRPr>
      </a:lvl3pPr>
      <a:lvl4pPr marL="1874520" indent="-502920">
        <a:spcBef>
          <a:spcPts val="700"/>
        </a:spcBef>
        <a:buSzPct val="100000"/>
        <a:buChar char="–"/>
        <a:defRPr sz="4400">
          <a:latin typeface="Arial"/>
          <a:ea typeface="Arial"/>
          <a:cs typeface="Arial"/>
          <a:sym typeface="Arial"/>
        </a:defRPr>
      </a:lvl4pPr>
      <a:lvl5pPr marL="23317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5pPr>
      <a:lvl6pPr marL="27889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6pPr>
      <a:lvl7pPr marL="32461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7pPr>
      <a:lvl8pPr marL="37033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8pPr>
      <a:lvl9pPr marL="4160520" indent="-502920">
        <a:spcBef>
          <a:spcPts val="700"/>
        </a:spcBef>
        <a:buSzPct val="100000"/>
        <a:buChar char="»"/>
        <a:defRPr sz="4400">
          <a:latin typeface="Arial"/>
          <a:ea typeface="Arial"/>
          <a:cs typeface="Arial"/>
          <a:sym typeface="Arial"/>
        </a:defRPr>
      </a:lvl9pPr>
    </p:bodyStyle>
    <p:otherStyle>
      <a:lvl1pPr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1pPr>
      <a:lvl2pPr indent="457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2pPr>
      <a:lvl3pPr indent="914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3pPr>
      <a:lvl4pPr indent="1371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4pPr>
      <a:lvl5pPr indent="18288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5pPr>
      <a:lvl6pPr indent="22860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6pPr>
      <a:lvl7pPr indent="27432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7pPr>
      <a:lvl8pPr indent="32004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8pPr>
      <a:lvl9pPr indent="3657600">
        <a:defRPr sz="2400">
          <a:solidFill>
            <a:schemeClr val="tx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hyperlink" Target="https://agis-schools.squarespace.com/" TargetMode="External"/><Relationship Id="rId4" Type="http://schemas.openxmlformats.org/officeDocument/2006/relationships/hyperlink" Target="http://www.quagliainstitute.org/" TargetMode="Externa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tiff"/><Relationship Id="rId3" Type="http://schemas.openxmlformats.org/officeDocument/2006/relationships/image" Target="../media/image5.png"/><Relationship Id="rId7" Type="http://schemas.microsoft.com/office/2007/relationships/hdphoto" Target="../media/hdphoto4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microsoft.com/office/2007/relationships/hdphoto" Target="../media/hdphoto3.wdp"/><Relationship Id="rId5" Type="http://schemas.microsoft.com/office/2007/relationships/hdphoto" Target="../media/hdphoto2.wdp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tif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hyperlink" Target="https://agis-schools.squarespace.com/" TargetMode="External"/><Relationship Id="rId4" Type="http://schemas.openxmlformats.org/officeDocument/2006/relationships/hyperlink" Target="http://www.quagliainstitute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5B01CE-5A5D-F56E-0DBF-04F7A374B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EC293FC8-8ADE-34F7-35DC-E259B3DB09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924" y="8313565"/>
            <a:ext cx="6178952" cy="104143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F8B74F-5FA5-2187-CD01-53C455F65D18}"/>
              </a:ext>
            </a:extLst>
          </p:cNvPr>
          <p:cNvSpPr/>
          <p:nvPr/>
        </p:nvSpPr>
        <p:spPr>
          <a:xfrm>
            <a:off x="0" y="3200400"/>
            <a:ext cx="13004800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6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Listen, Learn, Lead:</a:t>
            </a:r>
          </a:p>
          <a:p>
            <a:r>
              <a:rPr lang="en-US" sz="54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Putting Voice into Practice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45C6F4F-125F-BB35-574A-01D1DD565FD9}"/>
              </a:ext>
            </a:extLst>
          </p:cNvPr>
          <p:cNvSpPr/>
          <p:nvPr/>
        </p:nvSpPr>
        <p:spPr>
          <a:xfrm>
            <a:off x="1016000" y="4673600"/>
            <a:ext cx="1112520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</a:t>
            </a: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September 28, 2025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1028" name="Picture 4" descr="AGIS">
            <a:hlinkClick r:id="rId5"/>
            <a:extLst>
              <a:ext uri="{FF2B5EF4-FFF2-40B4-BE49-F238E27FC236}">
                <a16:creationId xmlns:a16="http://schemas.microsoft.com/office/drawing/2014/main" id="{3BD9E338-B66E-1725-2A8B-91B0FA9E0D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115" y="237067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1159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342900" y="-2057399"/>
            <a:ext cx="12439137" cy="4035394"/>
          </a:xfrm>
          <a:prstGeom prst="rect">
            <a:avLst/>
          </a:prstGeom>
          <a:noFill/>
        </p:spPr>
        <p:txBody>
          <a:bodyPr wrap="square" lIns="130041" tIns="65021" rIns="130041" bIns="65021" rtlCol="0">
            <a:spAutoFit/>
          </a:bodyPr>
          <a:lstStyle/>
          <a:p>
            <a:pPr algn="ctr"/>
            <a:endParaRPr lang="en-US" sz="7680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endParaRPr lang="en-US" sz="1138" i="1" dirty="0">
              <a:solidFill>
                <a:srgbClr val="FFFF66"/>
              </a:solidFill>
              <a:latin typeface="Chalkduster"/>
              <a:cs typeface="Chalkduster"/>
            </a:endParaRPr>
          </a:p>
          <a:p>
            <a:pPr algn="ctr"/>
            <a:r>
              <a:rPr lang="en-US" sz="6000" dirty="0">
                <a:solidFill>
                  <a:srgbClr val="FFFF00"/>
                </a:solidFill>
                <a:latin typeface="Chalkduster"/>
                <a:cs typeface="Chalkduster"/>
              </a:rPr>
              <a:t>The 3 Components of Student Voice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-142107" y="1821973"/>
            <a:ext cx="13230124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Sharing thoughts &amp; ideas in an environment underpinned by trust &amp; respect.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874" y="4600708"/>
            <a:ext cx="12618163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Offering realistic suggestions for the</a:t>
            </a:r>
            <a:b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sz="3982" dirty="0">
                <a:solidFill>
                  <a:srgbClr val="FFFFFF"/>
                </a:solidFill>
                <a:latin typeface="Chalkduster"/>
                <a:cs typeface="Chalkduster"/>
              </a:rPr>
              <a:t>good of the whole.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7307" y="7713107"/>
            <a:ext cx="12618165" cy="132818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r>
              <a:rPr lang="en-US" sz="3982" dirty="0">
                <a:solidFill>
                  <a:schemeClr val="bg1"/>
                </a:solidFill>
                <a:latin typeface="Chalkduster"/>
                <a:cs typeface="Chalkduster"/>
              </a:rPr>
              <a:t>Accepting responsibility for not only what is said but also what needs to be done.</a:t>
            </a:r>
          </a:p>
        </p:txBody>
      </p:sp>
      <p:sp>
        <p:nvSpPr>
          <p:cNvPr id="14" name="Down Arrow 13">
            <a:extLst>
              <a:ext uri="{FF2B5EF4-FFF2-40B4-BE49-F238E27FC236}">
                <a16:creationId xmlns:a16="http://schemas.microsoft.com/office/drawing/2014/main" id="{C2BFC9BF-2E41-E944-A860-4225FCC43B19}"/>
              </a:ext>
            </a:extLst>
          </p:cNvPr>
          <p:cNvSpPr/>
          <p:nvPr/>
        </p:nvSpPr>
        <p:spPr>
          <a:xfrm>
            <a:off x="4042715" y="3282061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5" name="Down Arrow 14">
            <a:extLst>
              <a:ext uri="{FF2B5EF4-FFF2-40B4-BE49-F238E27FC236}">
                <a16:creationId xmlns:a16="http://schemas.microsoft.com/office/drawing/2014/main" id="{14BDADBE-9F39-F548-A0AF-1940268B2597}"/>
              </a:ext>
            </a:extLst>
          </p:cNvPr>
          <p:cNvSpPr/>
          <p:nvPr/>
        </p:nvSpPr>
        <p:spPr>
          <a:xfrm>
            <a:off x="7900699" y="3268504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6" name="Down Arrow 15">
            <a:extLst>
              <a:ext uri="{FF2B5EF4-FFF2-40B4-BE49-F238E27FC236}">
                <a16:creationId xmlns:a16="http://schemas.microsoft.com/office/drawing/2014/main" id="{609D26B9-B50B-D64F-A504-A3076ACF73FD}"/>
              </a:ext>
            </a:extLst>
          </p:cNvPr>
          <p:cNvSpPr/>
          <p:nvPr/>
        </p:nvSpPr>
        <p:spPr>
          <a:xfrm>
            <a:off x="2732990" y="6325318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7" name="Down Arrow 16">
            <a:extLst>
              <a:ext uri="{FF2B5EF4-FFF2-40B4-BE49-F238E27FC236}">
                <a16:creationId xmlns:a16="http://schemas.microsoft.com/office/drawing/2014/main" id="{AE4E4B59-C21D-B743-8F56-4C10E99A79F2}"/>
              </a:ext>
            </a:extLst>
          </p:cNvPr>
          <p:cNvSpPr/>
          <p:nvPr/>
        </p:nvSpPr>
        <p:spPr>
          <a:xfrm>
            <a:off x="6005610" y="6325317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19" name="Down Arrow 18">
            <a:extLst>
              <a:ext uri="{FF2B5EF4-FFF2-40B4-BE49-F238E27FC236}">
                <a16:creationId xmlns:a16="http://schemas.microsoft.com/office/drawing/2014/main" id="{CB67FB72-1D71-1745-A8F5-4E3E0AFE2FA2}"/>
              </a:ext>
            </a:extLst>
          </p:cNvPr>
          <p:cNvSpPr/>
          <p:nvPr/>
        </p:nvSpPr>
        <p:spPr>
          <a:xfrm>
            <a:off x="9278230" y="6344010"/>
            <a:ext cx="556858" cy="913953"/>
          </a:xfrm>
          <a:prstGeom prst="downArrow">
            <a:avLst>
              <a:gd name="adj1" fmla="val 50000"/>
              <a:gd name="adj2" fmla="val 50000"/>
            </a:avLst>
          </a:prstGeom>
          <a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artisticPlasticWrap/>
                      </a14:imgEffect>
                    </a14:imgLayer>
                  </a14:imgProps>
                </a:ext>
              </a:extLst>
            </a:blip>
            <a:srcRect/>
            <a:tile tx="0" ty="0" sx="100000" sy="100000" flip="none" algn="tl"/>
          </a:blipFill>
          <a:ln w="12700" cap="flat">
            <a:noFill/>
            <a:miter lim="400000"/>
          </a:ln>
          <a:effectLst>
            <a:glow rad="622300">
              <a:srgbClr val="FFFF00">
                <a:alpha val="49000"/>
              </a:srgbClr>
            </a:glow>
            <a:outerShdw blurRad="292100" dir="2580000" sx="61000" sy="61000" rotWithShape="0">
              <a:srgbClr val="000000">
                <a:alpha val="71000"/>
              </a:srgbClr>
            </a:outerShdw>
            <a:reflection endPos="0" dir="5400000" sy="-100000" algn="bl" rotWithShape="0"/>
            <a:softEdge rad="12700"/>
          </a:effectLst>
          <a:scene3d>
            <a:camera prst="orthographicFront"/>
            <a:lightRig rig="threePt" dir="t"/>
          </a:scene3d>
          <a:sp3d extrusionH="76200" contourW="12700">
            <a:extrusionClr>
              <a:srgbClr val="FFFF00"/>
            </a:extrusionClr>
            <a:contourClr>
              <a:srgbClr val="FFFF00"/>
            </a:contourClr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BE2708C-EEC2-E148-A857-BA3D4907A5D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394136"/>
      </p:ext>
    </p:extLst>
  </p:cSld>
  <p:clrMapOvr>
    <a:masterClrMapping/>
  </p:clrMapOvr>
  <p:transition spd="slow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" grpId="0"/>
      <p:bldP spid="3" grpId="0"/>
      <p:bldP spid="5" grpId="0"/>
      <p:bldP spid="14" grpId="0" animBg="1"/>
      <p:bldP spid="15" grpId="0" animBg="1"/>
      <p:bldP spid="16" grpId="0" animBg="1"/>
      <p:bldP spid="17" grpId="0" animBg="1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80621" y="4494784"/>
            <a:ext cx="7327839" cy="210288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  <a:p>
            <a:pPr algn="ctr" rtl="0" latinLnBrk="1" hangingPunct="0"/>
            <a:endParaRPr lang="en-US" sz="6499" dirty="0">
              <a:solidFill>
                <a:schemeClr val="bg1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63CB3B-C9FC-4F46-8654-61D4400074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17" name="Text Box 3">
            <a:extLst>
              <a:ext uri="{FF2B5EF4-FFF2-40B4-BE49-F238E27FC236}">
                <a16:creationId xmlns:a16="http://schemas.microsoft.com/office/drawing/2014/main" id="{88985D9A-C1EA-FF42-B7CD-BDAF39519D5D}"/>
              </a:ext>
            </a:extLst>
          </p:cNvPr>
          <p:cNvSpPr txBox="1">
            <a:spLocks noChangeArrowheads="1"/>
          </p:cNvSpPr>
          <p:nvPr/>
        </p:nvSpPr>
        <p:spPr bwMode="auto">
          <a:xfrm rot="499267">
            <a:off x="3629615" y="2455713"/>
            <a:ext cx="10429663" cy="2901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Time to journey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onward &amp; explore</a:t>
            </a:r>
            <a:b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</a:b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the Voice Process</a:t>
            </a: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002763F-1A83-8F47-B36D-284D4C497B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83637">
            <a:off x="570395" y="2321580"/>
            <a:ext cx="4623307" cy="5997803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362898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2"/>
          <p:cNvSpPr/>
          <p:nvPr/>
        </p:nvSpPr>
        <p:spPr>
          <a:xfrm>
            <a:off x="1564072" y="6354470"/>
            <a:ext cx="9233365" cy="890496"/>
          </a:xfrm>
          <a:custGeom>
            <a:avLst/>
            <a:gdLst>
              <a:gd name="connsiteX0" fmla="*/ 0 w 9233365"/>
              <a:gd name="connsiteY0" fmla="*/ 2625556 h 2659877"/>
              <a:gd name="connsiteX1" fmla="*/ 9233365 w 9233365"/>
              <a:gd name="connsiteY1" fmla="*/ 2659877 h 2659877"/>
              <a:gd name="connsiteX2" fmla="*/ 7654426 w 9233365"/>
              <a:gd name="connsiteY2" fmla="*/ 0 h 2659877"/>
              <a:gd name="connsiteX3" fmla="*/ 1613265 w 9233365"/>
              <a:gd name="connsiteY3" fmla="*/ 17160 h 2659877"/>
              <a:gd name="connsiteX4" fmla="*/ 0 w 9233365"/>
              <a:gd name="connsiteY4" fmla="*/ 2625556 h 2659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33365" h="2659877">
                <a:moveTo>
                  <a:pt x="0" y="2625556"/>
                </a:moveTo>
                <a:lnTo>
                  <a:pt x="9233365" y="2659877"/>
                </a:lnTo>
                <a:lnTo>
                  <a:pt x="7654426" y="0"/>
                </a:lnTo>
                <a:lnTo>
                  <a:pt x="1613265" y="17160"/>
                </a:lnTo>
                <a:lnTo>
                  <a:pt x="0" y="2625556"/>
                </a:lnTo>
                <a:close/>
              </a:path>
            </a:pathLst>
          </a:cu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798" tIns="50798" rIns="50798" bIns="50798" numCol="1" spcCol="26788" rtlCol="0" anchor="ctr">
            <a:spAutoFit/>
          </a:bodyPr>
          <a:lstStyle/>
          <a:p>
            <a:pPr defTabSz="584170" latinLnBrk="1" hangingPunct="0"/>
            <a:endParaRPr lang="en-US" sz="512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4" name="Freeform 3"/>
          <p:cNvSpPr/>
          <p:nvPr/>
        </p:nvSpPr>
        <p:spPr>
          <a:xfrm>
            <a:off x="2601515" y="5281016"/>
            <a:ext cx="7750977" cy="2834752"/>
          </a:xfrm>
          <a:custGeom>
            <a:avLst/>
            <a:gdLst>
              <a:gd name="connsiteX0" fmla="*/ 128291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180706 h 2219189"/>
              <a:gd name="connsiteX1" fmla="*/ 7248488 w 7248488"/>
              <a:gd name="connsiteY1" fmla="*/ 2219189 h 2219189"/>
              <a:gd name="connsiteX2" fmla="*/ 5991228 w 7248488"/>
              <a:gd name="connsiteY2" fmla="*/ 89794 h 2219189"/>
              <a:gd name="connsiteX3" fmla="*/ 1270089 w 7248488"/>
              <a:gd name="connsiteY3" fmla="*/ 0 h 2219189"/>
              <a:gd name="connsiteX4" fmla="*/ 0 w 7248488"/>
              <a:gd name="connsiteY4" fmla="*/ 2155051 h 2219189"/>
              <a:gd name="connsiteX0" fmla="*/ 12829 w 7248488"/>
              <a:gd name="connsiteY0" fmla="*/ 2090912 h 2129395"/>
              <a:gd name="connsiteX1" fmla="*/ 7248488 w 7248488"/>
              <a:gd name="connsiteY1" fmla="*/ 2129395 h 2129395"/>
              <a:gd name="connsiteX2" fmla="*/ 5991228 w 7248488"/>
              <a:gd name="connsiteY2" fmla="*/ 0 h 2129395"/>
              <a:gd name="connsiteX3" fmla="*/ 1244431 w 7248488"/>
              <a:gd name="connsiteY3" fmla="*/ 0 h 2129395"/>
              <a:gd name="connsiteX4" fmla="*/ 0 w 7248488"/>
              <a:gd name="connsiteY4" fmla="*/ 2065257 h 2129395"/>
              <a:gd name="connsiteX0" fmla="*/ 28704 w 7264363"/>
              <a:gd name="connsiteY0" fmla="*/ 2090912 h 2129395"/>
              <a:gd name="connsiteX1" fmla="*/ 7264363 w 7264363"/>
              <a:gd name="connsiteY1" fmla="*/ 2129395 h 2129395"/>
              <a:gd name="connsiteX2" fmla="*/ 6007103 w 7264363"/>
              <a:gd name="connsiteY2" fmla="*/ 0 h 2129395"/>
              <a:gd name="connsiteX3" fmla="*/ 1260306 w 7264363"/>
              <a:gd name="connsiteY3" fmla="*/ 0 h 2129395"/>
              <a:gd name="connsiteX4" fmla="*/ 0 w 7264363"/>
              <a:gd name="connsiteY4" fmla="*/ 2093832 h 2129395"/>
              <a:gd name="connsiteX0" fmla="*/ 0 w 7267409"/>
              <a:gd name="connsiteY0" fmla="*/ 2090912 h 2129395"/>
              <a:gd name="connsiteX1" fmla="*/ 7267409 w 7267409"/>
              <a:gd name="connsiteY1" fmla="*/ 2129395 h 2129395"/>
              <a:gd name="connsiteX2" fmla="*/ 6010149 w 7267409"/>
              <a:gd name="connsiteY2" fmla="*/ 0 h 2129395"/>
              <a:gd name="connsiteX3" fmla="*/ 1263352 w 7267409"/>
              <a:gd name="connsiteY3" fmla="*/ 0 h 2129395"/>
              <a:gd name="connsiteX4" fmla="*/ 3046 w 7267409"/>
              <a:gd name="connsiteY4" fmla="*/ 2093832 h 212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67409" h="2129395">
                <a:moveTo>
                  <a:pt x="0" y="2090912"/>
                </a:moveTo>
                <a:lnTo>
                  <a:pt x="7267409" y="2129395"/>
                </a:lnTo>
                <a:lnTo>
                  <a:pt x="6010149" y="0"/>
                </a:lnTo>
                <a:lnTo>
                  <a:pt x="1263352" y="0"/>
                </a:lnTo>
                <a:lnTo>
                  <a:pt x="3046" y="2093832"/>
                </a:lnTo>
              </a:path>
            </a:pathLst>
          </a:custGeom>
          <a:gradFill flip="none" rotWithShape="1">
            <a:gsLst>
              <a:gs pos="0">
                <a:srgbClr val="FFFF00"/>
              </a:gs>
              <a:gs pos="100000">
                <a:srgbClr val="0000FF"/>
              </a:gs>
              <a:gs pos="90000">
                <a:srgbClr val="0000FF"/>
              </a:gs>
            </a:gsLst>
            <a:lin ang="16200000" scaled="0"/>
            <a:tileRect/>
          </a:gradFill>
          <a:ln w="57150" cmpd="sng">
            <a:noFill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91436" tIns="45719" rIns="91436" bIns="45719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LISTEN</a:t>
            </a:r>
          </a:p>
        </p:txBody>
      </p:sp>
      <p:sp>
        <p:nvSpPr>
          <p:cNvPr id="5" name="Freeform 4"/>
          <p:cNvSpPr/>
          <p:nvPr/>
        </p:nvSpPr>
        <p:spPr>
          <a:xfrm>
            <a:off x="3941557" y="3450734"/>
            <a:ext cx="5070895" cy="1841655"/>
          </a:xfrm>
          <a:custGeom>
            <a:avLst/>
            <a:gdLst>
              <a:gd name="connsiteX0" fmla="*/ 0 w 4741334"/>
              <a:gd name="connsiteY0" fmla="*/ 1676400 h 1676400"/>
              <a:gd name="connsiteX1" fmla="*/ 4741334 w 4741334"/>
              <a:gd name="connsiteY1" fmla="*/ 1667933 h 1676400"/>
              <a:gd name="connsiteX2" fmla="*/ 3725334 w 4741334"/>
              <a:gd name="connsiteY2" fmla="*/ 0 h 1676400"/>
              <a:gd name="connsiteX3" fmla="*/ 999067 w 4741334"/>
              <a:gd name="connsiteY3" fmla="*/ 16933 h 1676400"/>
              <a:gd name="connsiteX4" fmla="*/ 0 w 4741334"/>
              <a:gd name="connsiteY4" fmla="*/ 1676400 h 1676400"/>
              <a:gd name="connsiteX0" fmla="*/ 0 w 4741334"/>
              <a:gd name="connsiteY0" fmla="*/ 1676400 h 1679614"/>
              <a:gd name="connsiteX1" fmla="*/ 4741334 w 4741334"/>
              <a:gd name="connsiteY1" fmla="*/ 1679614 h 1679614"/>
              <a:gd name="connsiteX2" fmla="*/ 3725334 w 4741334"/>
              <a:gd name="connsiteY2" fmla="*/ 0 h 1679614"/>
              <a:gd name="connsiteX3" fmla="*/ 999067 w 4741334"/>
              <a:gd name="connsiteY3" fmla="*/ 16933 h 1679614"/>
              <a:gd name="connsiteX4" fmla="*/ 0 w 4741334"/>
              <a:gd name="connsiteY4" fmla="*/ 1676400 h 1679614"/>
              <a:gd name="connsiteX0" fmla="*/ 0 w 4750257"/>
              <a:gd name="connsiteY0" fmla="*/ 1676400 h 1679614"/>
              <a:gd name="connsiteX1" fmla="*/ 4750257 w 4750257"/>
              <a:gd name="connsiteY1" fmla="*/ 1679614 h 1679614"/>
              <a:gd name="connsiteX2" fmla="*/ 3725334 w 4750257"/>
              <a:gd name="connsiteY2" fmla="*/ 0 h 1679614"/>
              <a:gd name="connsiteX3" fmla="*/ 999067 w 4750257"/>
              <a:gd name="connsiteY3" fmla="*/ 16933 h 1679614"/>
              <a:gd name="connsiteX4" fmla="*/ 0 w 4750257"/>
              <a:gd name="connsiteY4" fmla="*/ 1676400 h 1679614"/>
              <a:gd name="connsiteX0" fmla="*/ 0 w 4750257"/>
              <a:gd name="connsiteY0" fmla="*/ 1699761 h 1702975"/>
              <a:gd name="connsiteX1" fmla="*/ 4750257 w 4750257"/>
              <a:gd name="connsiteY1" fmla="*/ 1702975 h 1702975"/>
              <a:gd name="connsiteX2" fmla="*/ 3725334 w 4750257"/>
              <a:gd name="connsiteY2" fmla="*/ 0 h 1702975"/>
              <a:gd name="connsiteX3" fmla="*/ 999067 w 4750257"/>
              <a:gd name="connsiteY3" fmla="*/ 40294 h 1702975"/>
              <a:gd name="connsiteX4" fmla="*/ 0 w 4750257"/>
              <a:gd name="connsiteY4" fmla="*/ 1699761 h 1702975"/>
              <a:gd name="connsiteX0" fmla="*/ 0 w 4750257"/>
              <a:gd name="connsiteY0" fmla="*/ 1682240 h 1685454"/>
              <a:gd name="connsiteX1" fmla="*/ 4750257 w 4750257"/>
              <a:gd name="connsiteY1" fmla="*/ 1685454 h 1685454"/>
              <a:gd name="connsiteX2" fmla="*/ 3713437 w 4750257"/>
              <a:gd name="connsiteY2" fmla="*/ 0 h 1685454"/>
              <a:gd name="connsiteX3" fmla="*/ 999067 w 4750257"/>
              <a:gd name="connsiteY3" fmla="*/ 22773 h 1685454"/>
              <a:gd name="connsiteX4" fmla="*/ 0 w 4750257"/>
              <a:gd name="connsiteY4" fmla="*/ 1682240 h 1685454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713437 w 4750257"/>
              <a:gd name="connsiteY2" fmla="*/ 8376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  <a:gd name="connsiteX0" fmla="*/ 0 w 4750257"/>
              <a:gd name="connsiteY0" fmla="*/ 1713388 h 1716602"/>
              <a:gd name="connsiteX1" fmla="*/ 4750257 w 4750257"/>
              <a:gd name="connsiteY1" fmla="*/ 1716602 h 1716602"/>
              <a:gd name="connsiteX2" fmla="*/ 3903789 w 4750257"/>
              <a:gd name="connsiteY2" fmla="*/ 0 h 1716602"/>
              <a:gd name="connsiteX3" fmla="*/ 824579 w 4750257"/>
              <a:gd name="connsiteY3" fmla="*/ 22772 h 1716602"/>
              <a:gd name="connsiteX4" fmla="*/ 0 w 4750257"/>
              <a:gd name="connsiteY4" fmla="*/ 1713388 h 1716602"/>
              <a:gd name="connsiteX0" fmla="*/ 0 w 4750257"/>
              <a:gd name="connsiteY0" fmla="*/ 1690616 h 1693830"/>
              <a:gd name="connsiteX1" fmla="*/ 4750257 w 4750257"/>
              <a:gd name="connsiteY1" fmla="*/ 1693830 h 1693830"/>
              <a:gd name="connsiteX2" fmla="*/ 3887926 w 4750257"/>
              <a:gd name="connsiteY2" fmla="*/ 39524 h 1693830"/>
              <a:gd name="connsiteX3" fmla="*/ 824579 w 4750257"/>
              <a:gd name="connsiteY3" fmla="*/ 0 h 1693830"/>
              <a:gd name="connsiteX4" fmla="*/ 0 w 4750257"/>
              <a:gd name="connsiteY4" fmla="*/ 1690616 h 169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50257" h="1693830">
                <a:moveTo>
                  <a:pt x="0" y="1690616"/>
                </a:moveTo>
                <a:lnTo>
                  <a:pt x="4750257" y="1693830"/>
                </a:lnTo>
                <a:lnTo>
                  <a:pt x="3887926" y="39524"/>
                </a:lnTo>
                <a:lnTo>
                  <a:pt x="824579" y="0"/>
                </a:lnTo>
                <a:lnTo>
                  <a:pt x="0" y="1690616"/>
                </a:lnTo>
                <a:close/>
              </a:path>
            </a:pathLst>
          </a:custGeom>
          <a:gradFill flip="none" rotWithShape="1">
            <a:gsLst>
              <a:gs pos="0">
                <a:srgbClr val="0000FF"/>
              </a:gs>
              <a:gs pos="100000">
                <a:srgbClr val="008000"/>
              </a:gs>
              <a:gs pos="95000">
                <a:srgbClr val="008000"/>
              </a:gs>
            </a:gsLst>
            <a:lin ang="16200000" scaled="0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36" tIns="457183" rIns="91436" bIns="0" rtlCol="0" anchor="ctr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LEARN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4814766" y="136673"/>
            <a:ext cx="3282146" cy="3361946"/>
          </a:xfrm>
          <a:custGeom>
            <a:avLst/>
            <a:gdLst>
              <a:gd name="connsiteX0" fmla="*/ 0 w 2858008"/>
              <a:gd name="connsiteY0" fmla="*/ 2286679 h 2286679"/>
              <a:gd name="connsiteX1" fmla="*/ 1429004 w 2858008"/>
              <a:gd name="connsiteY1" fmla="*/ 0 h 2286679"/>
              <a:gd name="connsiteX2" fmla="*/ 2858008 w 2858008"/>
              <a:gd name="connsiteY2" fmla="*/ 2286679 h 2286679"/>
              <a:gd name="connsiteX3" fmla="*/ 0 w 2858008"/>
              <a:gd name="connsiteY3" fmla="*/ 2286679 h 2286679"/>
              <a:gd name="connsiteX0" fmla="*/ 0 w 2861183"/>
              <a:gd name="connsiteY0" fmla="*/ 2296204 h 2296204"/>
              <a:gd name="connsiteX1" fmla="*/ 1432179 w 2861183"/>
              <a:gd name="connsiteY1" fmla="*/ 0 h 2296204"/>
              <a:gd name="connsiteX2" fmla="*/ 2861183 w 2861183"/>
              <a:gd name="connsiteY2" fmla="*/ 2286679 h 2296204"/>
              <a:gd name="connsiteX3" fmla="*/ 0 w 2861183"/>
              <a:gd name="connsiteY3" fmla="*/ 2296204 h 2296204"/>
              <a:gd name="connsiteX0" fmla="*/ 0 w 2873605"/>
              <a:gd name="connsiteY0" fmla="*/ 2293029 h 2293029"/>
              <a:gd name="connsiteX1" fmla="*/ 1444601 w 2873605"/>
              <a:gd name="connsiteY1" fmla="*/ 0 h 2293029"/>
              <a:gd name="connsiteX2" fmla="*/ 2873605 w 2873605"/>
              <a:gd name="connsiteY2" fmla="*/ 2286679 h 2293029"/>
              <a:gd name="connsiteX3" fmla="*/ 0 w 2873605"/>
              <a:gd name="connsiteY3" fmla="*/ 2293029 h 2293029"/>
              <a:gd name="connsiteX0" fmla="*/ 0 w 3022670"/>
              <a:gd name="connsiteY0" fmla="*/ 2276095 h 2286679"/>
              <a:gd name="connsiteX1" fmla="*/ 1593666 w 3022670"/>
              <a:gd name="connsiteY1" fmla="*/ 0 h 2286679"/>
              <a:gd name="connsiteX2" fmla="*/ 3022670 w 3022670"/>
              <a:gd name="connsiteY2" fmla="*/ 2286679 h 2286679"/>
              <a:gd name="connsiteX3" fmla="*/ 0 w 3022670"/>
              <a:gd name="connsiteY3" fmla="*/ 2276095 h 2286679"/>
              <a:gd name="connsiteX0" fmla="*/ 0 w 3043374"/>
              <a:gd name="connsiteY0" fmla="*/ 2271861 h 2286679"/>
              <a:gd name="connsiteX1" fmla="*/ 1614370 w 3043374"/>
              <a:gd name="connsiteY1" fmla="*/ 0 h 2286679"/>
              <a:gd name="connsiteX2" fmla="*/ 3043374 w 3043374"/>
              <a:gd name="connsiteY2" fmla="*/ 2286679 h 2286679"/>
              <a:gd name="connsiteX3" fmla="*/ 0 w 3043374"/>
              <a:gd name="connsiteY3" fmla="*/ 2271861 h 2286679"/>
              <a:gd name="connsiteX0" fmla="*/ 0 w 3175877"/>
              <a:gd name="connsiteY0" fmla="*/ 2271861 h 2303612"/>
              <a:gd name="connsiteX1" fmla="*/ 1614370 w 3175877"/>
              <a:gd name="connsiteY1" fmla="*/ 0 h 2303612"/>
              <a:gd name="connsiteX2" fmla="*/ 3175877 w 3175877"/>
              <a:gd name="connsiteY2" fmla="*/ 2303612 h 2303612"/>
              <a:gd name="connsiteX3" fmla="*/ 0 w 3175877"/>
              <a:gd name="connsiteY3" fmla="*/ 2271861 h 2303612"/>
              <a:gd name="connsiteX0" fmla="*/ 0 w 3175877"/>
              <a:gd name="connsiteY0" fmla="*/ 2703661 h 2735412"/>
              <a:gd name="connsiteX1" fmla="*/ 1593666 w 3175877"/>
              <a:gd name="connsiteY1" fmla="*/ 0 h 2735412"/>
              <a:gd name="connsiteX2" fmla="*/ 3175877 w 3175877"/>
              <a:gd name="connsiteY2" fmla="*/ 2735412 h 2735412"/>
              <a:gd name="connsiteX3" fmla="*/ 0 w 3175877"/>
              <a:gd name="connsiteY3" fmla="*/ 2703661 h 2735412"/>
              <a:gd name="connsiteX0" fmla="*/ 0 w 3175877"/>
              <a:gd name="connsiteY0" fmla="*/ 3330194 h 3361945"/>
              <a:gd name="connsiteX1" fmla="*/ 1593666 w 3175877"/>
              <a:gd name="connsiteY1" fmla="*/ 0 h 3361945"/>
              <a:gd name="connsiteX2" fmla="*/ 3175877 w 3175877"/>
              <a:gd name="connsiteY2" fmla="*/ 3361945 h 3361945"/>
              <a:gd name="connsiteX3" fmla="*/ 0 w 3175877"/>
              <a:gd name="connsiteY3" fmla="*/ 3330194 h 3361945"/>
              <a:gd name="connsiteX0" fmla="*/ 0 w 3192347"/>
              <a:gd name="connsiteY0" fmla="*/ 3330194 h 3361945"/>
              <a:gd name="connsiteX1" fmla="*/ 1610136 w 3192347"/>
              <a:gd name="connsiteY1" fmla="*/ 0 h 3361945"/>
              <a:gd name="connsiteX2" fmla="*/ 3192347 w 3192347"/>
              <a:gd name="connsiteY2" fmla="*/ 3361945 h 3361945"/>
              <a:gd name="connsiteX3" fmla="*/ 0 w 3192347"/>
              <a:gd name="connsiteY3" fmla="*/ 3330194 h 3361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2347" h="3361945">
                <a:moveTo>
                  <a:pt x="0" y="3330194"/>
                </a:moveTo>
                <a:lnTo>
                  <a:pt x="1610136" y="0"/>
                </a:lnTo>
                <a:lnTo>
                  <a:pt x="3192347" y="3361945"/>
                </a:lnTo>
                <a:lnTo>
                  <a:pt x="0" y="3330194"/>
                </a:lnTo>
                <a:close/>
              </a:path>
            </a:pathLst>
          </a:custGeom>
          <a:solidFill>
            <a:srgbClr val="008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45719" rIns="0" bIns="502902" rtlCol="0" anchor="b" anchorCtr="1"/>
          <a:lstStyle/>
          <a:p>
            <a:pPr algn="ctr"/>
            <a:r>
              <a:rPr lang="en-US" sz="5973" dirty="0">
                <a:solidFill>
                  <a:srgbClr val="FFFFFF"/>
                </a:solidFill>
                <a:latin typeface="Marker Felt Thin"/>
              </a:rPr>
              <a:t>LEAD</a:t>
            </a:r>
            <a:endParaRPr lang="en-US" sz="5973" dirty="0">
              <a:solidFill>
                <a:srgbClr val="FFFFFF"/>
              </a:solidFill>
            </a:endParaRPr>
          </a:p>
        </p:txBody>
      </p:sp>
      <p:sp>
        <p:nvSpPr>
          <p:cNvPr id="19" name="Shape 46"/>
          <p:cNvSpPr/>
          <p:nvPr/>
        </p:nvSpPr>
        <p:spPr>
          <a:xfrm>
            <a:off x="10439966" y="6476354"/>
            <a:ext cx="2564836" cy="919098"/>
          </a:xfrm>
          <a:prstGeom prst="rect">
            <a:avLst/>
          </a:prstGeom>
          <a:noFill/>
          <a:ln w="28575" cmpd="sng">
            <a:solidFill>
              <a:srgbClr val="FFFF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SEEK OUT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opinions from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others</a:t>
            </a:r>
          </a:p>
        </p:txBody>
      </p:sp>
      <p:sp>
        <p:nvSpPr>
          <p:cNvPr id="22" name="Shape 52"/>
          <p:cNvSpPr/>
          <p:nvPr/>
        </p:nvSpPr>
        <p:spPr>
          <a:xfrm>
            <a:off x="10439964" y="4110539"/>
            <a:ext cx="2564836" cy="1225464"/>
          </a:xfrm>
          <a:prstGeom prst="rect">
            <a:avLst/>
          </a:prstGeom>
          <a:noFill/>
          <a:ln w="28575" cmpd="sng">
            <a:solidFill>
              <a:srgbClr val="0000FF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UNDERSTAND </a:t>
            </a: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&amp; RESPECT</a:t>
            </a:r>
            <a:endParaRPr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different points 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of view</a:t>
            </a:r>
          </a:p>
        </p:txBody>
      </p:sp>
      <p:sp>
        <p:nvSpPr>
          <p:cNvPr id="25" name="Shape 58"/>
          <p:cNvSpPr/>
          <p:nvPr/>
        </p:nvSpPr>
        <p:spPr>
          <a:xfrm>
            <a:off x="10439964" y="2017631"/>
            <a:ext cx="2564836" cy="1225464"/>
          </a:xfrm>
          <a:prstGeom prst="rect">
            <a:avLst/>
          </a:prstGeom>
          <a:noFill/>
          <a:ln w="28575" cmpd="sng">
            <a:solidFill>
              <a:srgbClr val="008000"/>
            </a:solidFill>
          </a:ln>
          <a:effectLst/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 numCol="1" anchor="ctr">
            <a:spAutoFit/>
          </a:bodyPr>
          <a:lstStyle/>
          <a:p>
            <a:pPr lvl="0" algn="ctr">
              <a:defRPr sz="1800">
                <a:solidFill>
                  <a:srgbClr val="000000"/>
                </a:solidFill>
              </a:defRPr>
            </a:pPr>
            <a:endParaRPr lang="en-US" sz="1991" b="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TAKE ACTION</a:t>
            </a:r>
          </a:p>
          <a:p>
            <a:pPr lvl="0" algn="ctr">
              <a:defRPr sz="1800">
                <a:solidFill>
                  <a:srgbClr val="000000"/>
                </a:solidFill>
              </a:defRPr>
            </a:pPr>
            <a:r>
              <a:rPr sz="199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with others</a:t>
            </a:r>
            <a:endParaRPr lang="en-US"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  <a:p>
            <a:pPr lvl="0" algn="ctr">
              <a:defRPr sz="1800">
                <a:solidFill>
                  <a:srgbClr val="000000"/>
                </a:solidFill>
              </a:defRPr>
            </a:pPr>
            <a:endParaRPr sz="1991" dirty="0">
              <a:solidFill>
                <a:srgbClr val="FFF794"/>
              </a:solidFill>
              <a:latin typeface="Chalkboard"/>
              <a:ea typeface="Chalkboard"/>
              <a:cs typeface="Chalkboard"/>
              <a:sym typeface="Chalkboard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443388" y="3055948"/>
            <a:ext cx="8089424" cy="1094519"/>
            <a:chOff x="4137508" y="1831153"/>
            <a:chExt cx="3316421" cy="1085375"/>
          </a:xfrm>
        </p:grpSpPr>
        <p:pic>
          <p:nvPicPr>
            <p:cNvPr id="33" name="Picture 32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02965" cy="76201"/>
            </a:xfrm>
            <a:prstGeom prst="rect">
              <a:avLst/>
            </a:prstGeom>
            <a:effectLst/>
          </p:spPr>
        </p:pic>
        <p:pic>
          <p:nvPicPr>
            <p:cNvPr id="34" name="Picture 33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5" name="Picture 34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grpSp>
        <p:nvGrpSpPr>
          <p:cNvPr id="36" name="Group 35"/>
          <p:cNvGrpSpPr/>
          <p:nvPr/>
        </p:nvGrpSpPr>
        <p:grpSpPr>
          <a:xfrm>
            <a:off x="423333" y="5139920"/>
            <a:ext cx="9193213" cy="1094519"/>
            <a:chOff x="4137508" y="1831153"/>
            <a:chExt cx="3316421" cy="1085375"/>
          </a:xfrm>
        </p:grpSpPr>
        <p:pic>
          <p:nvPicPr>
            <p:cNvPr id="37" name="Picture 36"/>
            <p:cNvPicPr/>
            <p:nvPr/>
          </p:nvPicPr>
          <p:blipFill>
            <a:blip r:embed="rId2"/>
            <a:stretch>
              <a:fillRect/>
            </a:stretch>
          </p:blipFill>
          <p:spPr>
            <a:xfrm>
              <a:off x="4137508" y="1846464"/>
              <a:ext cx="3155440" cy="76201"/>
            </a:xfrm>
            <a:prstGeom prst="rect">
              <a:avLst/>
            </a:prstGeom>
            <a:effectLst/>
          </p:spPr>
        </p:pic>
        <p:pic>
          <p:nvPicPr>
            <p:cNvPr id="38" name="Picture 37"/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4143901" y="2824367"/>
              <a:ext cx="3310028" cy="58296"/>
            </a:xfrm>
            <a:prstGeom prst="rect">
              <a:avLst/>
            </a:prstGeom>
            <a:effectLst/>
          </p:spPr>
        </p:pic>
        <p:pic>
          <p:nvPicPr>
            <p:cNvPr id="39" name="Picture 38"/>
            <p:cNvPicPr/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3661917" y="2335740"/>
              <a:ext cx="1085375" cy="76201"/>
            </a:xfrm>
            <a:prstGeom prst="rect">
              <a:avLst/>
            </a:prstGeom>
            <a:effectLst/>
          </p:spPr>
        </p:pic>
      </p:grpSp>
      <p:sp>
        <p:nvSpPr>
          <p:cNvPr id="40" name="Rectangle 39"/>
          <p:cNvSpPr/>
          <p:nvPr/>
        </p:nvSpPr>
        <p:spPr>
          <a:xfrm>
            <a:off x="758613" y="3252945"/>
            <a:ext cx="2438400" cy="705063"/>
          </a:xfrm>
          <a:prstGeom prst="rect">
            <a:avLst/>
          </a:prstGeom>
        </p:spPr>
        <p:txBody>
          <a:bodyPr wrap="squar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Share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RESPONSIBILITY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97645" y="5315139"/>
            <a:ext cx="1085546" cy="705063"/>
          </a:xfrm>
          <a:prstGeom prst="rect">
            <a:avLst/>
          </a:prstGeom>
        </p:spPr>
        <p:txBody>
          <a:bodyPr wrap="none" lIns="91436" tIns="45719" rIns="91436" bIns="45719">
            <a:spAutoFit/>
          </a:bodyPr>
          <a:lstStyle/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Build</a:t>
            </a:r>
          </a:p>
          <a:p>
            <a:r>
              <a:rPr lang="en-US" sz="1991" b="1" dirty="0">
                <a:solidFill>
                  <a:srgbClr val="FFF794"/>
                </a:solidFill>
                <a:latin typeface="Chalkboard"/>
                <a:ea typeface="Chalkboard"/>
                <a:cs typeface="Chalkboard"/>
                <a:sym typeface="Chalkboard"/>
              </a:rPr>
              <a:t>TRUST </a:t>
            </a:r>
            <a:endParaRPr lang="en-US" sz="1991" dirty="0"/>
          </a:p>
        </p:txBody>
      </p:sp>
      <p:sp>
        <p:nvSpPr>
          <p:cNvPr id="42" name="Shape 77"/>
          <p:cNvSpPr/>
          <p:nvPr/>
        </p:nvSpPr>
        <p:spPr>
          <a:xfrm>
            <a:off x="1388830" y="8337129"/>
            <a:ext cx="10227155" cy="11182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none" lIns="50798" tIns="50798" rIns="50798" bIns="50798" anchor="ctr">
            <a:spAutoFit/>
          </a:bodyPr>
          <a:lstStyle>
            <a:lvl1pPr>
              <a:defRPr sz="5400">
                <a:latin typeface="Chalkduster"/>
                <a:ea typeface="Chalkduster"/>
                <a:cs typeface="Chalkduster"/>
                <a:sym typeface="Chalkduster"/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sz="6600" dirty="0">
                <a:solidFill>
                  <a:srgbClr val="FFFFFF"/>
                </a:solidFill>
              </a:rPr>
              <a:t>S</a:t>
            </a:r>
            <a:r>
              <a:rPr lang="en-US" sz="6600" dirty="0">
                <a:solidFill>
                  <a:srgbClr val="FFFFFF"/>
                </a:solidFill>
              </a:rPr>
              <a:t>chool</a:t>
            </a:r>
            <a:r>
              <a:rPr sz="6600" dirty="0">
                <a:solidFill>
                  <a:srgbClr val="FFFFFF"/>
                </a:solidFill>
              </a:rPr>
              <a:t> Voice</a:t>
            </a:r>
            <a:r>
              <a:rPr lang="en-US" sz="6600" dirty="0">
                <a:solidFill>
                  <a:srgbClr val="FFFFFF"/>
                </a:solidFill>
              </a:rPr>
              <a:t> Process</a:t>
            </a:r>
            <a:endParaRPr sz="6600" dirty="0">
              <a:solidFill>
                <a:srgbClr val="FFFFFF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B503B1A-8D6A-E54D-A5CF-660A2F408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53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9" grpId="0" animBg="1"/>
      <p:bldP spid="22" grpId="0" animBg="1"/>
      <p:bldP spid="25" grpId="0" animBg="1"/>
      <p:bldP spid="40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5359" y="746044"/>
            <a:ext cx="11054082" cy="1698090"/>
          </a:xfrm>
        </p:spPr>
        <p:txBody>
          <a:bodyPr/>
          <a:lstStyle/>
          <a:p>
            <a:pPr marR="457200" lvl="0" defTabSz="45720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Voice is…</a:t>
            </a:r>
            <a:br>
              <a:rPr lang="en-US" sz="7200" dirty="0">
                <a:solidFill>
                  <a:srgbClr val="97C72B"/>
                </a:solidFill>
                <a:latin typeface="Chalkduster"/>
                <a:ea typeface="Marker Felt"/>
                <a:cs typeface="Chalkduster"/>
                <a:sym typeface="Marker Felt"/>
              </a:rPr>
            </a:br>
            <a:endParaRPr lang="en-US" sz="7200" dirty="0">
              <a:solidFill>
                <a:srgbClr val="97C72B"/>
              </a:solidFill>
              <a:latin typeface="Chalkduster"/>
              <a:ea typeface="Marker Felt"/>
              <a:cs typeface="Chalkduster"/>
              <a:sym typeface="Marker Felt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858295"/>
            <a:ext cx="12755095" cy="9028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5200" dirty="0">
                <a:solidFill>
                  <a:schemeClr val="accent1">
                    <a:lumMod val="40000"/>
                    <a:lumOff val="60000"/>
                  </a:schemeClr>
                </a:solidFill>
                <a:latin typeface="Chalkduster"/>
                <a:ea typeface="Marker Felt"/>
                <a:cs typeface="Chalkduster"/>
                <a:sym typeface="Marker Felt"/>
              </a:rPr>
              <a:t>*Listening </a:t>
            </a:r>
            <a:r>
              <a:rPr lang="en-US" sz="5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more than speaking.  </a:t>
            </a:r>
            <a:endParaRPr kumimoji="0" lang="en-US" sz="5200" b="0" i="0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 Light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" y="4233361"/>
            <a:ext cx="12781499" cy="9028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5200" dirty="0">
                <a:solidFill>
                  <a:schemeClr val="accent1">
                    <a:lumMod val="40000"/>
                    <a:lumOff val="60000"/>
                  </a:schemeClr>
                </a:solidFill>
                <a:latin typeface="Chalkduster"/>
                <a:ea typeface="Marker Felt"/>
                <a:cs typeface="Chalkduster"/>
                <a:sym typeface="Marker Felt"/>
              </a:rPr>
              <a:t>*Learning </a:t>
            </a:r>
            <a:r>
              <a:rPr lang="en-US" sz="5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more than convincing. </a:t>
            </a:r>
            <a:endParaRPr kumimoji="0" lang="en-US" sz="5200" b="0" i="0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 Ligh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" y="5355841"/>
            <a:ext cx="10818667" cy="902811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5200" dirty="0">
                <a:solidFill>
                  <a:schemeClr val="accent1">
                    <a:lumMod val="40000"/>
                    <a:lumOff val="60000"/>
                  </a:schemeClr>
                </a:solidFill>
                <a:latin typeface="Chalkduster"/>
                <a:ea typeface="Marker Felt"/>
                <a:cs typeface="Chalkduster"/>
                <a:sym typeface="Marker Felt"/>
              </a:rPr>
              <a:t>*Leading </a:t>
            </a:r>
            <a:r>
              <a:rPr lang="en-US" sz="52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more with others. </a:t>
            </a:r>
            <a:endParaRPr kumimoji="0" lang="en-US" sz="5200" b="0" i="0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 Light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1F4A2C4-D0CD-E84E-B04D-37FA8F9615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591046" y="194250"/>
            <a:ext cx="1190453" cy="675997"/>
          </a:xfrm>
          <a:prstGeom prst="rect">
            <a:avLst/>
          </a:prstGeom>
        </p:spPr>
      </p:pic>
      <p:pic>
        <p:nvPicPr>
          <p:cNvPr id="4" name="Picture 3" descr="A cartoon star with eyes closed&#10;&#10;AI-generated content may be incorrect.">
            <a:extLst>
              <a:ext uri="{FF2B5EF4-FFF2-40B4-BE49-F238E27FC236}">
                <a16:creationId xmlns:a16="http://schemas.microsoft.com/office/drawing/2014/main" id="{3018A5F3-3817-363E-0E69-42FC71BCD4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21061">
            <a:off x="665019" y="316775"/>
            <a:ext cx="1971270" cy="2240876"/>
          </a:xfrm>
          <a:prstGeom prst="rect">
            <a:avLst/>
          </a:prstGeom>
          <a:effectLst>
            <a:softEdge rad="81602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FDE741B-1C1C-4A1B-38D5-99050496A974}"/>
              </a:ext>
            </a:extLst>
          </p:cNvPr>
          <p:cNvSpPr txBox="1"/>
          <p:nvPr/>
        </p:nvSpPr>
        <p:spPr>
          <a:xfrm>
            <a:off x="633228" y="7602753"/>
            <a:ext cx="11738343" cy="841256"/>
          </a:xfrm>
          <a:prstGeom prst="rect">
            <a:avLst/>
          </a:prstGeom>
          <a:noFill/>
          <a:ln w="76200" cap="flat">
            <a:solidFill>
              <a:srgbClr val="FFFF00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4800" dirty="0">
                <a:solidFill>
                  <a:schemeClr val="bg1"/>
                </a:solidFill>
                <a:latin typeface="Chalkduster"/>
                <a:ea typeface="Marker Felt"/>
                <a:cs typeface="Chalkduster"/>
                <a:sym typeface="Marker Felt"/>
              </a:rPr>
              <a:t>Which is most difficult for you?</a:t>
            </a:r>
            <a:endParaRPr kumimoji="0" lang="en-US" sz="4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86827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</a:t>
            </a:r>
          </a:p>
        </p:txBody>
      </p:sp>
      <p:pic>
        <p:nvPicPr>
          <p:cNvPr id="5" name="Picture 4" descr="IMG_0342 copy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815" y="2791326"/>
            <a:ext cx="4635141" cy="5496402"/>
          </a:xfrm>
          <a:prstGeom prst="rect">
            <a:avLst/>
          </a:prstGeom>
          <a:effectLst>
            <a:glow rad="127000">
              <a:schemeClr val="tx1">
                <a:alpha val="21000"/>
              </a:schemeClr>
            </a:glow>
            <a:reflection endPos="0" dir="5400000" sy="-100000" algn="bl" rotWithShape="0"/>
            <a:softEdge rad="5080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EAD3492-0154-A543-B1EF-68E6DD781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5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C7438-C959-FF3D-A9D6-7281AC88F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7809D68-A69C-2570-841D-19E480E9CE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Listening Facts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E0C7B5A-545A-0CE7-A78B-645D0EB31C4F}"/>
              </a:ext>
            </a:extLst>
          </p:cNvPr>
          <p:cNvSpPr txBox="1"/>
          <p:nvPr/>
        </p:nvSpPr>
        <p:spPr>
          <a:xfrm>
            <a:off x="76002" y="1362241"/>
            <a:ext cx="12928797" cy="78585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Most people retain only 25% of what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they hear.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40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The brain processes words faster than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we speak.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40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Listening is the communication skill we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4000" dirty="0">
                <a:solidFill>
                  <a:schemeClr val="bg1"/>
                </a:solidFill>
                <a:latin typeface="Chalkduster"/>
                <a:cs typeface="Chalkduster"/>
              </a:rPr>
              <a:t>use the most, but learn the least.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sz="3200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D8FD7A-70C4-CC94-1480-E7B375BFEF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988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1A6B6-0354-D0E0-DC53-D3824908A7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F09300D-B09E-2864-F5F9-D49D17FA53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8" name="Picture 7" descr="Cartoon of a person and person sitting at a table with papers&#10;&#10;AI-generated content may be incorrect.">
            <a:extLst>
              <a:ext uri="{FF2B5EF4-FFF2-40B4-BE49-F238E27FC236}">
                <a16:creationId xmlns:a16="http://schemas.microsoft.com/office/drawing/2014/main" id="{89F40D67-8F2E-6901-816F-8CF1DEE99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1" y="-183910"/>
            <a:ext cx="11210290" cy="9921177"/>
          </a:xfrm>
          <a:prstGeom prst="rect">
            <a:avLst/>
          </a:prstGeom>
          <a:effectLst>
            <a:softEdge rad="688656"/>
          </a:effectLst>
        </p:spPr>
      </p:pic>
    </p:spTree>
    <p:extLst>
      <p:ext uri="{BB962C8B-B14F-4D97-AF65-F5344CB8AC3E}">
        <p14:creationId xmlns:p14="http://schemas.microsoft.com/office/powerpoint/2010/main" val="2606386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39359" y="332216"/>
            <a:ext cx="12545615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Improve Listening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76003" y="3122201"/>
            <a:ext cx="12852794" cy="61965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Reach out &amp; listen to voices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you typically don’t hear from.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Active listening requires full presence.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Ask questions to be a better listener.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chemeClr val="bg1"/>
                </a:solidFill>
                <a:latin typeface="Chalkduster"/>
                <a:cs typeface="Chalkduster"/>
              </a:rPr>
              <a:t>Practice makes perfect (better).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chemeClr val="bg1"/>
              </a:solidFill>
              <a:latin typeface="Chalkduster"/>
              <a:cs typeface="Chalkduster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  <a:p>
            <a:pPr marL="0" marR="0" indent="0" algn="l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0BF520-3F75-9243-8DB5-A5076B96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2755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-372448" y="1212732"/>
            <a:ext cx="5960535" cy="2648051"/>
          </a:xfrm>
        </p:spPr>
        <p:txBody>
          <a:bodyPr/>
          <a:lstStyle/>
          <a:p>
            <a:pPr lvl="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</a:t>
            </a:r>
          </a:p>
        </p:txBody>
      </p:sp>
      <p:pic>
        <p:nvPicPr>
          <p:cNvPr id="6" name="Picture 5" descr="IMG_028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22161">
            <a:off x="5599429" y="817969"/>
            <a:ext cx="5641154" cy="7823311"/>
          </a:xfrm>
          <a:prstGeom prst="rect">
            <a:avLst/>
          </a:prstGeom>
          <a:effectLst>
            <a:glow rad="711200">
              <a:srgbClr val="FFFF00">
                <a:alpha val="20000"/>
              </a:srgbClr>
            </a:glow>
            <a:reflection blurRad="152400" stA="73000" endPos="33000" dir="5400000" sy="-100000" algn="bl" rotWithShape="0"/>
            <a:softEdge rad="5969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651EBB4-DB96-2F40-9822-561BF3D5B3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3650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016688" y="332216"/>
            <a:ext cx="11054082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Learning Facts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2578896"/>
            <a:ext cx="13004800" cy="619656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Multisensory learning improves retention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up to 70%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Spaced repetition can double long-term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memory retention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.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People learn best when they feel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emotionally safe.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Sleep is critical, memory consolidation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happens when we sleep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.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7AAF50B-2307-4A41-B25A-803C4DDF11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267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98638-77C4-EF6B-673E-D5D4D8E72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D8AC164-8C75-9A50-4689-A584328B9A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Cartoon of two pigs standing in front of a house&#10;&#10;AI-generated content may be incorrect.">
            <a:extLst>
              <a:ext uri="{FF2B5EF4-FFF2-40B4-BE49-F238E27FC236}">
                <a16:creationId xmlns:a16="http://schemas.microsoft.com/office/drawing/2014/main" id="{46BF1991-2406-845A-422F-4B8F74E2D9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150" y="345933"/>
            <a:ext cx="11410949" cy="9026571"/>
          </a:xfrm>
          <a:prstGeom prst="rect">
            <a:avLst/>
          </a:prstGeom>
          <a:effectLst>
            <a:softEdge rad="182409"/>
          </a:effectLst>
        </p:spPr>
      </p:pic>
    </p:spTree>
    <p:extLst>
      <p:ext uri="{BB962C8B-B14F-4D97-AF65-F5344CB8AC3E}">
        <p14:creationId xmlns:p14="http://schemas.microsoft.com/office/powerpoint/2010/main" val="410525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D314C1-5B47-105B-B0B5-1202920893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6165A7B-8276-4C80-C739-1665DBEAA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007" y="332216"/>
            <a:ext cx="12662789" cy="1385703"/>
          </a:xfrm>
        </p:spPr>
        <p:txBody>
          <a:bodyPr/>
          <a:lstStyle/>
          <a:p>
            <a:pPr lvl="0">
              <a:defRPr sz="1800"/>
            </a:pPr>
            <a:r>
              <a:rPr lang="en-US" sz="88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Improve Learning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791534-5BC9-6174-8E88-AFFB7BEBC1DE}"/>
              </a:ext>
            </a:extLst>
          </p:cNvPr>
          <p:cNvSpPr txBox="1"/>
          <p:nvPr/>
        </p:nvSpPr>
        <p:spPr>
          <a:xfrm>
            <a:off x="0" y="1747899"/>
            <a:ext cx="13004800" cy="785856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Setting specific goals improves 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focus and motivation</a:t>
            </a: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Be open, you can learn from anyone</a:t>
            </a:r>
            <a:b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</a:b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regardless of age, position, or experience.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Be prepared to change.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lang="en-US" baseline="0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r>
              <a:rPr kumimoji="0" lang="en-US" sz="3600" b="0" i="0" u="none" strike="noStrike" cap="none" spc="0" normalizeH="0" dirty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Chalkduster"/>
                <a:cs typeface="Chalkduster"/>
                <a:sym typeface="Helvetica Light"/>
              </a:rPr>
              <a:t>Do not fear what you do not know.</a:t>
            </a:r>
          </a:p>
          <a:p>
            <a:pPr marR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Take notes! Follow up &amp; communicate what </a:t>
            </a:r>
          </a:p>
          <a:p>
            <a:pPr rtl="0" latinLnBrk="1" hangingPunct="0"/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you LEARNED from listening.</a:t>
            </a:r>
          </a:p>
          <a:p>
            <a:pPr marL="571500" marR="0" indent="-57150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Char char="•"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FFFFFF"/>
              </a:solidFill>
              <a:effectLst/>
              <a:uFillTx/>
              <a:latin typeface="Chalkduster"/>
              <a:cs typeface="Chalkduster"/>
              <a:sym typeface="Helvetica Ligh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5D7A87-5328-5A26-DB9A-830F7427CF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78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fidenceActionMovingForColor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9204">
            <a:off x="1744636" y="1018100"/>
            <a:ext cx="5842774" cy="779416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reflection endPos="65000" dist="50800" dir="5400000" sy="-100000" algn="bl" rotWithShape="0"/>
            <a:softEdge rad="571500"/>
          </a:effectLst>
        </p:spPr>
      </p:pic>
      <p:sp>
        <p:nvSpPr>
          <p:cNvPr id="5" name="Rectangle 4"/>
          <p:cNvSpPr/>
          <p:nvPr/>
        </p:nvSpPr>
        <p:spPr>
          <a:xfrm>
            <a:off x="8171704" y="1376438"/>
            <a:ext cx="357020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914400">
              <a:defRPr sz="1800"/>
            </a:pPr>
            <a:r>
              <a:rPr lang="en-US" sz="9600" dirty="0">
                <a:solidFill>
                  <a:srgbClr val="FFFF00"/>
                </a:solidFill>
                <a:latin typeface="Chalkduster"/>
                <a:ea typeface="Marker Felt"/>
                <a:cs typeface="Chalkduster"/>
                <a:sym typeface="Marker Felt"/>
              </a:rPr>
              <a:t>Lead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40A759-F33E-8D4F-9043-2F1E805AF7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1863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3004800" cy="2027772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Leadership Facts</a:t>
            </a:r>
          </a:p>
        </p:txBody>
      </p:sp>
      <p:sp>
        <p:nvSpPr>
          <p:cNvPr id="4" name="Rectangle 3"/>
          <p:cNvSpPr/>
          <p:nvPr/>
        </p:nvSpPr>
        <p:spPr>
          <a:xfrm>
            <a:off x="342901" y="2514600"/>
            <a:ext cx="12344399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Collaborative leadership increases team </a:t>
            </a:r>
          </a:p>
          <a:p>
            <a:pPr rtl="0" latinLnBrk="1" hangingPunct="0"/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engagement by 17%.</a:t>
            </a:r>
          </a:p>
          <a:p>
            <a:pPr marL="571500" indent="-571500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Leading together builds organizational </a:t>
            </a:r>
          </a:p>
          <a:p>
            <a:pPr rtl="0" latinLnBrk="1" hangingPunct="0"/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agility.</a:t>
            </a:r>
          </a:p>
          <a:p>
            <a:pPr marL="571500" indent="-571500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Shared leadership boosts innovation </a:t>
            </a:r>
          </a:p>
          <a:p>
            <a:pPr rtl="0" latinLnBrk="1" hangingPunct="0"/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by up to 28%.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The person who sends the calendar invite </a:t>
            </a:r>
          </a:p>
          <a:p>
            <a:pPr rtl="0" latinLnBrk="1" hangingPunct="0"/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becomes the “leader” by default.</a:t>
            </a:r>
          </a:p>
          <a:p>
            <a:pPr marL="571500" indent="-571500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00D019-A3A1-EC4E-A2EA-7F83710C6F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872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FEB8B-72CA-AFF8-788B-9D15755FA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6049215-577A-8CCA-538D-FCD1BA20A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 descr="Cartoon of cartoon of two men sitting at a desk&#10;&#10;AI-generated content may be incorrect.">
            <a:extLst>
              <a:ext uri="{FF2B5EF4-FFF2-40B4-BE49-F238E27FC236}">
                <a16:creationId xmlns:a16="http://schemas.microsoft.com/office/drawing/2014/main" id="{8E6D6E90-16C1-DF50-96C9-8EE48D45D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71" y="2095500"/>
            <a:ext cx="12358257" cy="5295900"/>
          </a:xfrm>
          <a:prstGeom prst="rect">
            <a:avLst/>
          </a:prstGeom>
          <a:effectLst>
            <a:softEdge rad="223916"/>
          </a:effectLst>
        </p:spPr>
      </p:pic>
    </p:spTree>
    <p:extLst>
      <p:ext uri="{BB962C8B-B14F-4D97-AF65-F5344CB8AC3E}">
        <p14:creationId xmlns:p14="http://schemas.microsoft.com/office/powerpoint/2010/main" val="2510586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244CA3-B441-6116-1B59-B03D909118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D30BC-6D56-C132-FD66-BCCEE055F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-562395"/>
            <a:ext cx="13004800" cy="2590167"/>
          </a:xfrm>
        </p:spPr>
        <p:txBody>
          <a:bodyPr anchor="ctr"/>
          <a:lstStyle/>
          <a:p>
            <a:pPr>
              <a:lnSpc>
                <a:spcPct val="130000"/>
              </a:lnSpc>
            </a:pPr>
            <a:r>
              <a:rPr lang="en-US" sz="8800" dirty="0">
                <a:solidFill>
                  <a:srgbClr val="FFFF00"/>
                </a:solidFill>
                <a:latin typeface="Chalkduster"/>
                <a:cs typeface="Chalkduster"/>
              </a:rPr>
              <a:t>Improve Leadership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C1A1585-1B37-6449-87BF-FA2681590597}"/>
              </a:ext>
            </a:extLst>
          </p:cNvPr>
          <p:cNvSpPr/>
          <p:nvPr/>
        </p:nvSpPr>
        <p:spPr>
          <a:xfrm>
            <a:off x="1" y="1709456"/>
            <a:ext cx="13004800" cy="111722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Make meetings matter.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Be honest, even when it hurts.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You can’t please everyone; but you can</a:t>
            </a:r>
            <a:b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</a:b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demonstrate value &amp; respect for all voices.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Patience, because leadership is not about </a:t>
            </a:r>
          </a:p>
          <a:p>
            <a:pPr rtl="0" latinLnBrk="1" hangingPunct="0"/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getting your own way.</a:t>
            </a:r>
          </a:p>
          <a:p>
            <a:pPr algn="l"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Take the time you need to build trust.</a:t>
            </a:r>
          </a:p>
          <a:p>
            <a:pPr rtl="0" latinLnBrk="1" hangingPunct="0"/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rtl="0" latinLnBrk="1" hangingPunct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FFFFFF"/>
                </a:solidFill>
                <a:latin typeface="Chalkduster"/>
                <a:cs typeface="Chalkduster"/>
              </a:rPr>
              <a:t>Use your voice!</a:t>
            </a: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  <a:p>
            <a:pPr marL="571500" indent="-571500" algn="l" rtl="0" latinLnBrk="1" hangingPunct="0">
              <a:buFont typeface="Arial"/>
              <a:buChar char="•"/>
            </a:pPr>
            <a:endParaRPr lang="en-US" dirty="0">
              <a:solidFill>
                <a:srgbClr val="FFFFFF"/>
              </a:solidFill>
              <a:latin typeface="Chalkduster"/>
              <a:cs typeface="Chalkduster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C4B57A-CBE3-42FF-2FE2-E6A4A4F12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000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893197" y="1580321"/>
            <a:ext cx="10845146" cy="1274145"/>
            <a:chOff x="1931646" y="2503899"/>
            <a:chExt cx="8423784" cy="1274145"/>
          </a:xfrm>
        </p:grpSpPr>
        <p:sp>
          <p:nvSpPr>
            <p:cNvPr id="3" name="TextBox 2"/>
            <p:cNvSpPr txBox="1"/>
            <p:nvPr/>
          </p:nvSpPr>
          <p:spPr>
            <a:xfrm>
              <a:off x="1931646" y="2567456"/>
              <a:ext cx="3464116" cy="1210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sz="7200" b="0" i="0" u="sng" strike="noStrike" cap="none" spc="0" normalizeH="0" baseline="0" dirty="0">
                  <a:ln>
                    <a:noFill/>
                  </a:ln>
                  <a:solidFill>
                    <a:srgbClr val="FFFF00"/>
                  </a:solidFill>
                  <a:effectLst/>
                  <a:uFillTx/>
                  <a:latin typeface="Chalkduster"/>
                  <a:ea typeface="+mn-ea"/>
                  <a:cs typeface="Chalkduster"/>
                  <a:sym typeface="Helvetica Light"/>
                </a:rPr>
                <a:t>Less</a:t>
              </a: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7520754" y="2503899"/>
              <a:ext cx="2834676" cy="121058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sz="7200" u="sng" dirty="0">
                  <a:solidFill>
                    <a:srgbClr val="FFFF00"/>
                  </a:solidFill>
                  <a:latin typeface="Chalkduster"/>
                  <a:cs typeface="Chalkduster"/>
                </a:rPr>
                <a:t>More</a:t>
              </a:r>
              <a:endParaRPr kumimoji="0" lang="en-US" sz="7200" b="0" i="0" u="sng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/>
                <a:cs typeface="Chalkduster"/>
                <a:sym typeface="Helvetica Light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1390258" y="2814881"/>
            <a:ext cx="3146328" cy="7950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Talking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88856" y="2836654"/>
            <a:ext cx="3500053" cy="7950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Listening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03812" y="3984975"/>
            <a:ext cx="4449238" cy="7950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Complaints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096825" y="3950628"/>
            <a:ext cx="3500053" cy="7950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Solutions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85849" y="5270976"/>
            <a:ext cx="3821559" cy="7950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Isolation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81901" y="5162799"/>
            <a:ext cx="4822240" cy="7950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Collaboration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228509" y="6602961"/>
            <a:ext cx="3496862" cy="7950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Excuses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58200" y="6546347"/>
            <a:ext cx="2703164" cy="7950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Action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03812" y="7898662"/>
            <a:ext cx="4201588" cy="7950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Frustration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88856" y="7898662"/>
            <a:ext cx="3924151" cy="79508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45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/>
                <a:ea typeface="+mn-ea"/>
                <a:cs typeface="Chalkduster"/>
                <a:sym typeface="Helvetica Light"/>
              </a:rPr>
              <a:t>Celebration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BEDAC80-DB37-1A44-8B05-B68694946D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755D57-314A-BD2D-6C90-DB04F1A18442}"/>
              </a:ext>
            </a:extLst>
          </p:cNvPr>
          <p:cNvSpPr txBox="1"/>
          <p:nvPr/>
        </p:nvSpPr>
        <p:spPr>
          <a:xfrm>
            <a:off x="0" y="-40136"/>
            <a:ext cx="13004800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8800" dirty="0">
                <a:solidFill>
                  <a:srgbClr val="FFFF00"/>
                </a:solidFill>
                <a:latin typeface="Chalkduster" panose="03050602040202020205" pitchFamily="66" charset="77"/>
              </a:rPr>
              <a:t>LLL</a:t>
            </a:r>
            <a:r>
              <a:rPr lang="en-US" sz="8800" dirty="0">
                <a:solidFill>
                  <a:srgbClr val="FFFF00"/>
                </a:solidFill>
              </a:rPr>
              <a:t> </a:t>
            </a:r>
            <a:r>
              <a:rPr lang="en-US" sz="8800" dirty="0">
                <a:solidFill>
                  <a:srgbClr val="FFFF00"/>
                </a:solidFill>
                <a:latin typeface="Chalkduster" panose="03050602040202020205" pitchFamily="66" charset="77"/>
              </a:rPr>
              <a:t>Takeaways</a:t>
            </a:r>
            <a:endParaRPr kumimoji="0" lang="en-US" sz="8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423429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5" grpId="0"/>
      <p:bldP spid="26" grpId="0"/>
      <p:bldP spid="27" grpId="0"/>
      <p:bldP spid="3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85223689-2B98-3F40-A34E-04EAB297B6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5" name="Picture 4" descr="A paper with text and words&#10;&#10;AI-generated content may be incorrect.">
            <a:extLst>
              <a:ext uri="{FF2B5EF4-FFF2-40B4-BE49-F238E27FC236}">
                <a16:creationId xmlns:a16="http://schemas.microsoft.com/office/drawing/2014/main" id="{B22D5FA2-2CB0-3057-AAD8-0F4790DCB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289" y="181029"/>
            <a:ext cx="7662221" cy="939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79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376765" y="99241"/>
            <a:ext cx="12219517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 Process Tool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595919">
            <a:off x="10489636" y="1294714"/>
            <a:ext cx="2103074" cy="221222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7B22E8-F7E4-3343-B546-5C2FEE4A76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76" y="1324355"/>
            <a:ext cx="6436360" cy="49735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45F0041-9922-4046-862F-0A087F1908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3983" y="2516716"/>
            <a:ext cx="6805083" cy="496705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45CE635-C66E-E043-ABC0-EB6A216C764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484" y="3960282"/>
            <a:ext cx="6775450" cy="481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330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2671E78-1281-2B44-BAAE-3548A1C9B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9805C4A-3E7A-5946-9DDA-90CEDE29A6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853" y="501488"/>
            <a:ext cx="6685476" cy="8750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50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C0450EE-33C4-1D4A-9554-8BAD2D435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0C36226-60C7-E643-8361-F4B13F5AC0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718040">
            <a:off x="535472" y="538961"/>
            <a:ext cx="3742720" cy="529975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9B5EC2F-11EA-1E4C-9082-B584633238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7402">
            <a:off x="367624" y="4782288"/>
            <a:ext cx="6918109" cy="444559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0B0746E-C04D-814C-BD87-60E13EA8AA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34511">
            <a:off x="4354417" y="336067"/>
            <a:ext cx="4059854" cy="541313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33334C2-3CB8-8747-9018-EA77945B32E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6157">
            <a:off x="8795211" y="176081"/>
            <a:ext cx="3968242" cy="528368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FB4C3C2-FB1B-0B42-BBA2-837C020E7B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77966">
            <a:off x="7831311" y="3781321"/>
            <a:ext cx="4349605" cy="534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831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8289772-879D-3E4A-9F43-F58906C21396}"/>
              </a:ext>
            </a:extLst>
          </p:cNvPr>
          <p:cNvSpPr txBox="1"/>
          <p:nvPr/>
        </p:nvSpPr>
        <p:spPr>
          <a:xfrm>
            <a:off x="3211566" y="1524144"/>
            <a:ext cx="9793234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Explore beliefs, students’ role, &amp; actions related to Listen, Learn, &amp; Lead.</a:t>
            </a:r>
            <a:b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</a:br>
            <a:r>
              <a:rPr lang="en-US" sz="3200" dirty="0">
                <a:solidFill>
                  <a:schemeClr val="bg1"/>
                </a:solidFill>
                <a:latin typeface="Chalkduster" panose="03050602040202020205" pitchFamily="66" charset="77"/>
              </a:rPr>
              <a:t>Discuss the reflection questions.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270EF7-3E77-B64A-87DF-45019A53E9BA}"/>
              </a:ext>
            </a:extLst>
          </p:cNvPr>
          <p:cNvSpPr txBox="1"/>
          <p:nvPr/>
        </p:nvSpPr>
        <p:spPr>
          <a:xfrm>
            <a:off x="2740344" y="272086"/>
            <a:ext cx="10264456" cy="102592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Student Voice Process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58EDFCE-FEAA-8441-8BA6-7C81F38A89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76"/>
          <a:stretch/>
        </p:blipFill>
        <p:spPr>
          <a:xfrm rot="21107251">
            <a:off x="330738" y="350196"/>
            <a:ext cx="2548649" cy="2680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CA942C-A620-9A45-A438-7BA047C539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2DF0EC-8629-BF41-9F75-A412F8A97E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543" y="3477900"/>
            <a:ext cx="8135972" cy="5938474"/>
          </a:xfrm>
          <a:prstGeom prst="rect">
            <a:avLst/>
          </a:prstGeom>
        </p:spPr>
      </p:pic>
      <p:sp>
        <p:nvSpPr>
          <p:cNvPr id="3" name="Right Arrow 2">
            <a:extLst>
              <a:ext uri="{FF2B5EF4-FFF2-40B4-BE49-F238E27FC236}">
                <a16:creationId xmlns:a16="http://schemas.microsoft.com/office/drawing/2014/main" id="{0490D13C-7BFD-954E-8480-1801C1FB944A}"/>
              </a:ext>
            </a:extLst>
          </p:cNvPr>
          <p:cNvSpPr/>
          <p:nvPr/>
        </p:nvSpPr>
        <p:spPr>
          <a:xfrm rot="1862805">
            <a:off x="1262827" y="7819597"/>
            <a:ext cx="978408" cy="484632"/>
          </a:xfrm>
          <a:prstGeom prst="rightArrow">
            <a:avLst/>
          </a:prstGeom>
          <a:solidFill>
            <a:srgbClr val="FFFF00"/>
          </a:solidFill>
          <a:ln w="12700" cap="flat">
            <a:noFill/>
            <a:miter lim="400000"/>
          </a:ln>
          <a:effectLst>
            <a:outerShdw blurRad="38100" dist="25400" dir="5400000" rotWithShape="0">
              <a:srgbClr val="000000">
                <a:alpha val="50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5507872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BDB58E-FC2B-CC00-9507-5F07B872D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3CD3FED-988A-B3ED-4FEB-1F04D5C3F5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pic>
        <p:nvPicPr>
          <p:cNvPr id="4" name="Picture 3" descr="A pyramid of colorful text and words&#10;&#10;AI-generated content may be incorrect.">
            <a:extLst>
              <a:ext uri="{FF2B5EF4-FFF2-40B4-BE49-F238E27FC236}">
                <a16:creationId xmlns:a16="http://schemas.microsoft.com/office/drawing/2014/main" id="{9D020FA3-E21A-A13A-436E-8ACF2C5C64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850" y="279400"/>
            <a:ext cx="7029450" cy="923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117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3BD52D-B39E-7886-A294-77E9E638A8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939D56C-CEC4-B992-1EFF-E0783263F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 flipV="1">
            <a:off x="11738344" y="8978361"/>
            <a:ext cx="1190453" cy="675997"/>
          </a:xfrm>
          <a:prstGeom prst="rect">
            <a:avLst/>
          </a:prstGeom>
        </p:spPr>
      </p:pic>
      <p:sp>
        <p:nvSpPr>
          <p:cNvPr id="3" name="Text Box 3">
            <a:extLst>
              <a:ext uri="{FF2B5EF4-FFF2-40B4-BE49-F238E27FC236}">
                <a16:creationId xmlns:a16="http://schemas.microsoft.com/office/drawing/2014/main" id="{A4F55CAA-B47B-1500-8B22-D6D15B9AE0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7053" y="287414"/>
            <a:ext cx="10487610" cy="197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130046" tIns="65023" rIns="130046" bIns="65023">
            <a:prstTxWarp prst="textNoShape">
              <a:avLst/>
            </a:prstTxWarp>
            <a:spAutoFit/>
          </a:bodyPr>
          <a:lstStyle/>
          <a:p>
            <a:pPr algn="ctr">
              <a:defRPr/>
            </a:pPr>
            <a:r>
              <a:rPr lang="en-US" sz="60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  <a:latin typeface="Chalkduster"/>
                <a:cs typeface="Chalkduster"/>
              </a:rPr>
              <a:t>Website Just For YOU!</a:t>
            </a:r>
          </a:p>
          <a:p>
            <a:pPr algn="ctr">
              <a:defRPr/>
            </a:pPr>
            <a:endParaRPr lang="en-US" sz="6000" dirty="0">
              <a:solidFill>
                <a:srgbClr val="FF0000"/>
              </a:solidFill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  <a:latin typeface="Chalkduster"/>
              <a:cs typeface="Chalkduster"/>
            </a:endParaRPr>
          </a:p>
        </p:txBody>
      </p:sp>
      <p:pic>
        <p:nvPicPr>
          <p:cNvPr id="8" name="Picture 7" descr="A qr code with a logo&#10;&#10;AI-generated content may be incorrect.">
            <a:extLst>
              <a:ext uri="{FF2B5EF4-FFF2-40B4-BE49-F238E27FC236}">
                <a16:creationId xmlns:a16="http://schemas.microsoft.com/office/drawing/2014/main" id="{E2F61BB0-92B7-8335-377F-FACE881034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1880" y="1986280"/>
            <a:ext cx="6535420" cy="6535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713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88E7E5A-3B73-C04F-B34F-EF5DC4FDC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944" y="8977490"/>
            <a:ext cx="1367741" cy="66228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18FCBD9-6745-6C41-B856-6B20BB641F72}"/>
              </a:ext>
            </a:extLst>
          </p:cNvPr>
          <p:cNvSpPr txBox="1"/>
          <p:nvPr/>
        </p:nvSpPr>
        <p:spPr>
          <a:xfrm>
            <a:off x="571500" y="335038"/>
            <a:ext cx="11637314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rtl="0" latinLnBrk="1" hangingPunct="0"/>
            <a:r>
              <a:rPr kumimoji="0" lang="en-US" sz="80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Chalkduster" panose="03050602040202020205" pitchFamily="66" charset="77"/>
                <a:ea typeface="+mn-ea"/>
                <a:sym typeface="Helvetica Light"/>
              </a:rPr>
              <a:t>Challenge Time!</a:t>
            </a:r>
            <a:endParaRPr kumimoji="0" lang="en-US" sz="80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C281E89-715E-9864-8321-6F45A8E58F3E}"/>
              </a:ext>
            </a:extLst>
          </p:cNvPr>
          <p:cNvSpPr txBox="1"/>
          <p:nvPr/>
        </p:nvSpPr>
        <p:spPr>
          <a:xfrm>
            <a:off x="0" y="2421840"/>
            <a:ext cx="13004800" cy="564257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For the remainder of this AGIS Conference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I want you do go into every session and ask </a:t>
            </a:r>
          </a:p>
          <a:p>
            <a:pPr marL="0" marR="0" indent="0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yourself two questions:</a:t>
            </a:r>
          </a:p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L="742950" marR="0" indent="-74295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How can I use my voice to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promote/implement what I have just learned?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2. How has my new learning impacted my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s</a:t>
            </a:r>
            <a:r>
              <a:rPr kumimoji="0" lang="en-US" sz="36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halkduster" panose="03050602040202020205" pitchFamily="66" charset="77"/>
                <a:sym typeface="Helvetica Light"/>
              </a:rPr>
              <a:t>ense of purpose? </a:t>
            </a:r>
          </a:p>
          <a:p>
            <a:pPr marR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>
                <a:solidFill>
                  <a:schemeClr val="bg1"/>
                </a:solidFill>
                <a:latin typeface="Chalkduster" panose="03050602040202020205" pitchFamily="66" charset="77"/>
              </a:rPr>
              <a:t>(values, passion, aspirations, &amp; talents)</a:t>
            </a:r>
            <a:endParaRPr kumimoji="0" lang="en-US" sz="36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halkduster" panose="03050602040202020205" pitchFamily="66" charset="77"/>
              <a:sym typeface="Helvetica Light"/>
            </a:endParaRPr>
          </a:p>
        </p:txBody>
      </p:sp>
    </p:spTree>
    <p:extLst>
      <p:ext uri="{BB962C8B-B14F-4D97-AF65-F5344CB8AC3E}">
        <p14:creationId xmlns:p14="http://schemas.microsoft.com/office/powerpoint/2010/main" val="3320658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49E74-B92E-3223-529E-CC114E68E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sign&#13;&#10;&#13;&#10;Description automatically generated">
            <a:extLst>
              <a:ext uri="{FF2B5EF4-FFF2-40B4-BE49-F238E27FC236}">
                <a16:creationId xmlns:a16="http://schemas.microsoft.com/office/drawing/2014/main" id="{E665EFE8-AFFE-944B-1708-07ADDCF608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2924" y="8313565"/>
            <a:ext cx="6178952" cy="1041433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D921C5-569C-D147-210B-B3E79A91917D}"/>
              </a:ext>
            </a:extLst>
          </p:cNvPr>
          <p:cNvSpPr/>
          <p:nvPr/>
        </p:nvSpPr>
        <p:spPr>
          <a:xfrm>
            <a:off x="0" y="3200400"/>
            <a:ext cx="13004800" cy="1977971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r>
              <a:rPr lang="en-US" sz="66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Listen, Learn, Lead:</a:t>
            </a:r>
          </a:p>
          <a:p>
            <a:r>
              <a:rPr lang="en-US" sz="5400" b="1" spc="213" dirty="0">
                <a:ln w="11430"/>
                <a:solidFill>
                  <a:schemeClr val="bg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Putting Voice into Practice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8F67C6B-9F67-4C65-4159-1FE4EA0E5F48}"/>
              </a:ext>
            </a:extLst>
          </p:cNvPr>
          <p:cNvSpPr/>
          <p:nvPr/>
        </p:nvSpPr>
        <p:spPr>
          <a:xfrm>
            <a:off x="1016000" y="4673600"/>
            <a:ext cx="11125200" cy="3639965"/>
          </a:xfrm>
          <a:prstGeom prst="rect">
            <a:avLst/>
          </a:prstGeom>
        </p:spPr>
        <p:txBody>
          <a:bodyPr wrap="square" lIns="130041" tIns="65021" rIns="130041" bIns="65021">
            <a:spAutoFit/>
          </a:bodyPr>
          <a:lstStyle/>
          <a:p>
            <a:endParaRPr lang="en-US" sz="1200" b="1" spc="213" dirty="0">
              <a:ln w="11430"/>
              <a:solidFill>
                <a:srgbClr val="97C72B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  <a:cs typeface="Chalkduster"/>
            </a:endParaRPr>
          </a:p>
          <a:p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b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</a:br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Dr. Russ Quaglia </a:t>
            </a:r>
          </a:p>
          <a:p>
            <a:r>
              <a:rPr lang="en-US" sz="3600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www.quagliainstitute.org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r>
              <a:rPr lang="en-US" b="1" spc="213" dirty="0">
                <a:ln w="11430"/>
                <a:solidFill>
                  <a:srgbClr val="A2D63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halkduster" panose="03050602040202020205" pitchFamily="66" charset="77"/>
                <a:cs typeface="Chalkduster"/>
              </a:rPr>
              <a:t>September 28, 2025</a:t>
            </a:r>
            <a:endParaRPr lang="en-US" sz="3600" b="1" spc="213" dirty="0">
              <a:ln w="11430"/>
              <a:solidFill>
                <a:srgbClr val="A2D63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halkduster" panose="03050602040202020205" pitchFamily="66" charset="77"/>
            </a:endParaRPr>
          </a:p>
          <a:p>
            <a:endParaRPr lang="en-US" dirty="0">
              <a:solidFill>
                <a:srgbClr val="A2D630"/>
              </a:solidFill>
              <a:latin typeface="Chalkduster" panose="03050602040202020205" pitchFamily="66" charset="77"/>
            </a:endParaRPr>
          </a:p>
        </p:txBody>
      </p:sp>
      <p:pic>
        <p:nvPicPr>
          <p:cNvPr id="1028" name="Picture 4" descr="AGIS">
            <a:hlinkClick r:id="rId5"/>
            <a:extLst>
              <a:ext uri="{FF2B5EF4-FFF2-40B4-BE49-F238E27FC236}">
                <a16:creationId xmlns:a16="http://schemas.microsoft.com/office/drawing/2014/main" id="{4DE291A0-484C-7454-0DF8-76A6D4F50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115" y="237067"/>
            <a:ext cx="2540000" cy="2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743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14:flip dir="r"/>
      </p:transition>
    </mc:Choice>
    <mc:Fallback xmlns="">
      <p:transition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167806</TotalTime>
  <Words>542</Words>
  <Application>Microsoft Macintosh PowerPoint</Application>
  <PresentationFormat>Custom</PresentationFormat>
  <Paragraphs>164</Paragraphs>
  <Slides>27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Chalkboard</vt:lpstr>
      <vt:lpstr>Chalkduster</vt:lpstr>
      <vt:lpstr>Helvetica Light</vt:lpstr>
      <vt:lpstr>Helvetica Neue</vt:lpstr>
      <vt:lpstr>Marker Felt Thin</vt:lpstr>
      <vt:lpstr>White</vt:lpstr>
      <vt:lpstr>PowerPoint Presentation</vt:lpstr>
      <vt:lpstr>PowerPoint Presentation</vt:lpstr>
      <vt:lpstr>PowerPoint Presentation</vt:lpstr>
      <vt:lpstr>PowerPoint Presentation</vt:lpstr>
      <vt:lpstr>Voice is… </vt:lpstr>
      <vt:lpstr>Listen</vt:lpstr>
      <vt:lpstr>Listening Facts</vt:lpstr>
      <vt:lpstr>PowerPoint Presentation</vt:lpstr>
      <vt:lpstr>Improve Listening</vt:lpstr>
      <vt:lpstr>Learn</vt:lpstr>
      <vt:lpstr>Learning Facts</vt:lpstr>
      <vt:lpstr>PowerPoint Presentation</vt:lpstr>
      <vt:lpstr>Improve Learning</vt:lpstr>
      <vt:lpstr>PowerPoint Presentation</vt:lpstr>
      <vt:lpstr>Leadership Facts</vt:lpstr>
      <vt:lpstr>PowerPoint Presentation</vt:lpstr>
      <vt:lpstr>Improve Leadership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Russell Quaglia</cp:lastModifiedBy>
  <cp:revision>694</cp:revision>
  <cp:lastPrinted>2025-03-01T00:53:42Z</cp:lastPrinted>
  <dcterms:modified xsi:type="dcterms:W3CDTF">2025-09-23T19:15:14Z</dcterms:modified>
</cp:coreProperties>
</file>