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assian, Vahan" initials="MV" lastIdx="1" clrIdx="0">
    <p:extLst>
      <p:ext uri="{19B8F6BF-5375-455C-9EA6-DF929625EA0E}">
        <p15:presenceInfo xmlns:p15="http://schemas.microsoft.com/office/powerpoint/2012/main" userId="S::vlm9996@lausd.net::25882f1b-cb0c-4f0f-80f3-c21e1cd6e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4F93B-3CF8-47E3-A311-659671E9B225}" v="241" dt="2020-05-01T15:57:1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57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31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1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8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54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56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br>
              <a:rPr lang="en-US" sz="4000">
                <a:solidFill>
                  <a:srgbClr val="FEFFFF"/>
                </a:solidFill>
              </a:rPr>
            </a:br>
            <a:endParaRPr lang="en-US" sz="4000">
              <a:solidFill>
                <a:srgbClr val="FEFFFF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FEFFFF"/>
                </a:solidFill>
              </a:rPr>
              <a:t>CCHS LEGACY PROJECT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44DDD3-13CF-41E3-9F3B-710BA0DB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18"/>
            <a:ext cx="12192001" cy="2506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A7BD7-4BFD-4977-8464-ACA4C8F8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53" y="4555339"/>
            <a:ext cx="4514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4DAE-8B5F-400A-9F0E-2C16E10A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Brief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57E1-BCB8-4C16-818A-EF528BF3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235" y="381935"/>
            <a:ext cx="6222720" cy="5974415"/>
          </a:xfrm>
        </p:spPr>
        <p:txBody>
          <a:bodyPr anchor="ctr">
            <a:normAutofit/>
          </a:bodyPr>
          <a:lstStyle/>
          <a:p>
            <a:pPr lvl="1"/>
            <a:r>
              <a:rPr lang="en-US" sz="2400">
                <a:ea typeface="+mn-lt"/>
                <a:cs typeface="+mn-lt"/>
              </a:rPr>
              <a:t>Archive </a:t>
            </a:r>
            <a:r>
              <a:rPr lang="en-US" sz="2400" dirty="0">
                <a:ea typeface="+mn-lt"/>
                <a:cs typeface="+mn-lt"/>
              </a:rPr>
              <a:t>Student Voice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>
                <a:ea typeface="+mn-lt"/>
                <a:cs typeface="+mn-lt"/>
              </a:rPr>
              <a:t>Strengthen meaningful relationships between Alumni and current students and staff.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>
                <a:ea typeface="+mn-lt"/>
                <a:cs typeface="+mn-lt"/>
              </a:rPr>
              <a:t>Solicit, Catalogue, and Share </a:t>
            </a:r>
            <a:r>
              <a:rPr lang="en-US" sz="2000" b="1" dirty="0">
                <a:ea typeface="+mn-lt"/>
                <a:cs typeface="+mn-lt"/>
              </a:rPr>
              <a:t>Alumni Journey </a:t>
            </a:r>
            <a:r>
              <a:rPr lang="en-US" sz="2000" dirty="0">
                <a:ea typeface="+mn-lt"/>
                <a:cs typeface="+mn-lt"/>
              </a:rPr>
              <a:t>thru and after CCHS.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>
                <a:ea typeface="+mn-lt"/>
                <a:cs typeface="+mn-lt"/>
              </a:rPr>
              <a:t>Current students build library of short videos to share </a:t>
            </a:r>
            <a:r>
              <a:rPr lang="en-US" sz="2200" b="1" dirty="0">
                <a:ea typeface="+mn-lt"/>
                <a:cs typeface="+mn-lt"/>
              </a:rPr>
              <a:t>Tips for Success </a:t>
            </a:r>
            <a:r>
              <a:rPr lang="en-US" sz="2200" dirty="0">
                <a:ea typeface="+mn-lt"/>
                <a:cs typeface="+mn-lt"/>
              </a:rPr>
              <a:t>with other students.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>
                <a:ea typeface="+mn-lt"/>
                <a:cs typeface="+mn-lt"/>
              </a:rPr>
              <a:t> Create a Professional Corner (online) for specific achievement goals (i.e. Ted Talks) </a:t>
            </a:r>
            <a:r>
              <a:rPr lang="en-US" sz="2200" b="1" dirty="0">
                <a:ea typeface="+mn-lt"/>
                <a:cs typeface="+mn-lt"/>
              </a:rPr>
              <a:t>CHATS!</a:t>
            </a:r>
            <a:endParaRPr lang="en-US" sz="22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786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4DAE-8B5F-400A-9F0E-2C16E10A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>
                <a:ea typeface="+mn-lt"/>
                <a:cs typeface="+mn-lt"/>
              </a:rPr>
              <a:t>Outcomes</a:t>
            </a:r>
            <a:br>
              <a:rPr lang="en-US" sz="3200">
                <a:ea typeface="+mn-lt"/>
                <a:cs typeface="+mn-lt"/>
              </a:rPr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57E1-BCB8-4C16-818A-EF528BF3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" y="1480930"/>
            <a:ext cx="4890450" cy="4430292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Dedicated web space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Ongoing meetings with Chancellor Nation to understand what the students deem relevant.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More engagement with students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Greater sense of community</a:t>
            </a:r>
          </a:p>
          <a:p>
            <a:pPr lvl="1"/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A8F3D9-B9B8-4D31-8E39-4022225E1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9" r="15279" b="4"/>
          <a:stretch/>
        </p:blipFill>
        <p:spPr>
          <a:xfrm>
            <a:off x="6106666" y="623190"/>
            <a:ext cx="2647024" cy="2563582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53983C2-C684-4401-8D93-23E10222F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12542" b="-3"/>
          <a:stretch/>
        </p:blipFill>
        <p:spPr bwMode="auto">
          <a:xfrm>
            <a:off x="8896519" y="623190"/>
            <a:ext cx="2647024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CFC5B53-A181-4EDE-BDEA-C4A15BB8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r="9405" b="-3"/>
          <a:stretch/>
        </p:blipFill>
        <p:spPr bwMode="auto">
          <a:xfrm>
            <a:off x="6106666" y="3328978"/>
            <a:ext cx="2647024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EAEEF-0237-451F-BE47-3475AEE49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41" r="19184" b="-2"/>
          <a:stretch/>
        </p:blipFill>
        <p:spPr>
          <a:xfrm>
            <a:off x="8896519" y="3328978"/>
            <a:ext cx="2647024" cy="2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9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7C96-192E-4C09-A75D-862EFF66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66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0DEE-C1B5-4BC1-896B-D0EB4C01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800" dirty="0">
                <a:ea typeface="+mn-lt"/>
                <a:cs typeface="+mn-lt"/>
              </a:rPr>
              <a:t>Build out electronic platform to accommodate the needs. </a:t>
            </a:r>
            <a:endParaRPr lang="en-US" sz="2800" dirty="0"/>
          </a:p>
          <a:p>
            <a:pPr lvl="1"/>
            <a:r>
              <a:rPr lang="en-US" sz="2800" dirty="0">
                <a:ea typeface="+mn-lt"/>
                <a:cs typeface="+mn-lt"/>
              </a:rPr>
              <a:t>Maximize current alumni data base.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Develop process and people that will maintain the video library.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Solicit alumni to share experience</a:t>
            </a:r>
          </a:p>
          <a:p>
            <a:pPr marL="457200" lvl="1" indent="0">
              <a:buNone/>
            </a:pPr>
            <a:endParaRPr lang="en-US" sz="2400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67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AAC-2FA3-4F40-8177-4278292D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/ Guardians /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75AC-BFD5-446A-AF6A-09D1BCA4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434" y="1489166"/>
            <a:ext cx="9336178" cy="4422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/>
              <a:t>We would like to find a way to have their story be told and presented to students.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Live &amp; Video events</a:t>
            </a:r>
          </a:p>
        </p:txBody>
      </p:sp>
    </p:spTree>
    <p:extLst>
      <p:ext uri="{BB962C8B-B14F-4D97-AF65-F5344CB8AC3E}">
        <p14:creationId xmlns:p14="http://schemas.microsoft.com/office/powerpoint/2010/main" val="404740124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159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Wisp</vt:lpstr>
      <vt:lpstr> </vt:lpstr>
      <vt:lpstr>Brief Description</vt:lpstr>
      <vt:lpstr>Outcomes </vt:lpstr>
      <vt:lpstr>Next Steps</vt:lpstr>
      <vt:lpstr>Parents / Guardians / Community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Minassian, Vahan</dc:creator>
  <cp:lastModifiedBy>Sue Harper</cp:lastModifiedBy>
  <cp:revision>5</cp:revision>
  <dcterms:created xsi:type="dcterms:W3CDTF">2020-06-17T04:14:57Z</dcterms:created>
  <dcterms:modified xsi:type="dcterms:W3CDTF">2020-06-29T17:35:23Z</dcterms:modified>
</cp:coreProperties>
</file>