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  <p:sldMasterId id="2147483653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68" r:id="rId5"/>
    <p:sldId id="266" r:id="rId6"/>
    <p:sldId id="267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/>
    <p:restoredTop sz="93041"/>
  </p:normalViewPr>
  <p:slideViewPr>
    <p:cSldViewPr snapToGrid="0">
      <p:cViewPr varScale="1">
        <p:scale>
          <a:sx n="59" d="100"/>
          <a:sy n="59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1C427-0ACB-D048-AEDB-EFFFF5902389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600C-4ED7-7147-9024-11D5EA59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241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57214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28439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5749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36195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429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238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36195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429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238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dk1">
                <a:alpha val="99607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361950" algn="l" rtl="0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ts val="2100"/>
              <a:buFont typeface="Arial"/>
              <a:buChar char="●"/>
              <a:defRPr sz="28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42900" algn="l" rtl="0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SzPts val="1800"/>
              <a:buFont typeface="Arial"/>
              <a:buChar char="●"/>
              <a:defRPr sz="24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23850" algn="l" rtl="0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23850" algn="l" rtl="0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ts val="1500"/>
              <a:buFont typeface="Arial"/>
              <a:buChar char="●"/>
              <a:defRPr sz="20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ic Sans MS"/>
              <a:buNone/>
              <a:defRPr sz="1400" b="0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ctrTitle"/>
          </p:nvPr>
        </p:nvSpPr>
        <p:spPr>
          <a:xfrm>
            <a:off x="0" y="1752600"/>
            <a:ext cx="91440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omic Sans MS"/>
              <a:buNone/>
            </a:pPr>
            <a:r>
              <a:rPr lang="en-US" sz="4400" i="0" u="none" strike="noStrike" cap="none" dirty="0">
                <a:solidFill>
                  <a:schemeClr val="lt2"/>
                </a:solidFill>
                <a:latin typeface="Cabin Sketch"/>
                <a:ea typeface="Cabin Sketch"/>
                <a:cs typeface="Cabin Sketch"/>
                <a:sym typeface="Cabin Sketch"/>
              </a:rPr>
              <a:t>Mount Gleason Middle School</a:t>
            </a:r>
            <a:endParaRPr dirty="0">
              <a:latin typeface="Cabin Sketch"/>
              <a:ea typeface="Cabin Sketch"/>
              <a:cs typeface="Cabin Sketch"/>
              <a:sym typeface="Cabin Sketch"/>
            </a:endParaRPr>
          </a:p>
        </p:txBody>
      </p: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2555580" y="4197671"/>
            <a:ext cx="4267200" cy="1507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Quaglia Aspirations Team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r>
              <a:rPr lang="en-US" dirty="0">
                <a:latin typeface="Architects Daughter"/>
                <a:ea typeface="Architects Daughter"/>
                <a:cs typeface="Architects Daughter"/>
                <a:sym typeface="Architects Daughter"/>
              </a:rPr>
              <a:t>Legacy Project Updates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r>
              <a:rPr lang="en-US" dirty="0">
                <a:latin typeface="Architects Daughter"/>
                <a:ea typeface="Architects Daughter"/>
                <a:cs typeface="Architects Daughter"/>
                <a:sym typeface="Architects Daughter"/>
              </a:rPr>
              <a:t>April 29, 2020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endParaRPr dirty="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endParaRPr sz="2800" i="0" u="none" strike="noStrike" cap="none" dirty="0">
              <a:solidFill>
                <a:schemeClr val="l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100"/>
              <a:buFont typeface="Arial"/>
              <a:buNone/>
            </a:pPr>
            <a:endParaRPr sz="28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</a:t>
            </a:fld>
            <a:endParaRPr lang="uk-UA"/>
          </a:p>
        </p:txBody>
      </p:sp>
      <p:sp>
        <p:nvSpPr>
          <p:cNvPr id="4" name="Rectangle 3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 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812" y="2965847"/>
            <a:ext cx="2196376" cy="12340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763292" y="158857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2"/>
              </a:buClr>
              <a:buSzPts val="4000"/>
            </a:pPr>
            <a:r>
              <a:rPr lang="en-US" sz="4000" i="0" u="none" strike="noStrike" cap="none" dirty="0">
                <a:solidFill>
                  <a:schemeClr val="lt2"/>
                </a:solidFill>
                <a:latin typeface="Cabin Sketch"/>
                <a:ea typeface="Cabin Sketch"/>
                <a:cs typeface="Cabin Sketch"/>
                <a:sym typeface="Cabin Sketch"/>
              </a:rPr>
              <a:t>Our </a:t>
            </a:r>
            <a:r>
              <a:rPr lang="en-US" dirty="0">
                <a:latin typeface="Cabin Sketch"/>
                <a:ea typeface="Cabin Sketch"/>
                <a:cs typeface="Cabin Sketch"/>
                <a:sym typeface="Cabin Sketch"/>
              </a:rPr>
              <a:t>Legacy Project: </a:t>
            </a:r>
            <a:br>
              <a:rPr lang="en-US" dirty="0">
                <a:latin typeface="Cabin Sketch"/>
                <a:ea typeface="Cabin Sketch"/>
                <a:cs typeface="Cabin Sketch"/>
                <a:sym typeface="Cabin Sketch"/>
              </a:rPr>
            </a:br>
            <a:r>
              <a:rPr lang="en-US" dirty="0">
                <a:latin typeface="Cabin Sketch"/>
                <a:ea typeface="Cabin Sketch"/>
                <a:cs typeface="Cabin Sketch"/>
                <a:sym typeface="Cabin Sketch"/>
              </a:rPr>
              <a:t>Galloping Gatherings </a:t>
            </a:r>
            <a:endParaRPr dirty="0">
              <a:latin typeface="Cabin Sketch"/>
              <a:ea typeface="Cabin Sketch"/>
              <a:cs typeface="Cabin Sketch"/>
              <a:sym typeface="Cabin Sketch"/>
            </a:endParaRPr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906974" y="2590800"/>
            <a:ext cx="8084625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None/>
            </a:pPr>
            <a:endParaRPr lang="en-US" sz="32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Creating an opportunity for students to engage and share their voice with their  peers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</a:t>
            </a:fld>
            <a:endParaRPr lang="uk-UA"/>
          </a:p>
        </p:txBody>
      </p:sp>
      <p:pic>
        <p:nvPicPr>
          <p:cNvPr id="8" name="Picture 7" descr="F:\LOGOS\Mt. Gleason M.S. Logos - New\Mt. Gleason Logo - White Background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472" y="4343400"/>
            <a:ext cx="3254644" cy="1267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lang="en-US" sz="4000" i="0" u="none" strike="noStrike" cap="none" dirty="0">
                <a:solidFill>
                  <a:schemeClr val="lt2"/>
                </a:solidFill>
                <a:latin typeface="Cabin Sketch"/>
                <a:ea typeface="Cabin Sketch"/>
                <a:cs typeface="Cabin Sketch"/>
                <a:sym typeface="Cabin Sketch"/>
              </a:rPr>
              <a:t>Galloping Gatherings Successes</a:t>
            </a:r>
            <a:endParaRPr dirty="0">
              <a:latin typeface="Cabin Sketch"/>
              <a:ea typeface="Cabin Sketch"/>
              <a:cs typeface="Cabin Sketch"/>
              <a:sym typeface="Cabin Sketch"/>
            </a:endParaRPr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906974" y="2590800"/>
            <a:ext cx="8084625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Students: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320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Graders &amp; 8</a:t>
            </a:r>
            <a:r>
              <a:rPr lang="en-US" sz="3200" i="0" u="none" strike="noStrike" cap="none" baseline="30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Graders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Built a sense of trust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Gained inspiration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buFont typeface="Calibri"/>
              <a:buChar char="➢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Created connections </a:t>
            </a:r>
          </a:p>
          <a:p>
            <a:pPr marL="342900" indent="-342900"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Established communication with 8</a:t>
            </a:r>
            <a:r>
              <a:rPr lang="en-US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Graders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Promoted Homeroom participation</a:t>
            </a:r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3</a:t>
            </a:fld>
            <a:endParaRPr lang="uk-U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795" y="3146156"/>
            <a:ext cx="1525452" cy="13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7271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2"/>
              </a:buClr>
              <a:buSzPts val="4000"/>
            </a:pPr>
            <a:r>
              <a:rPr lang="en-US" dirty="0">
                <a:latin typeface="Cabin Sketch"/>
                <a:ea typeface="Cabin Sketch"/>
                <a:cs typeface="Cabin Sketch"/>
                <a:sym typeface="Cabin Sketch"/>
              </a:rPr>
              <a:t>Galloping Gatherings Successes</a:t>
            </a:r>
            <a:endParaRPr dirty="0">
              <a:latin typeface="Cabin Sketch"/>
              <a:ea typeface="Cabin Sketch"/>
              <a:cs typeface="Cabin Sketch"/>
              <a:sym typeface="Cabin Sketch"/>
            </a:endParaRPr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906900" y="2514600"/>
            <a:ext cx="75513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Laid groundwork to move forward with school spirit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Gave students an opportunity to share their voice with a peer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Allowed 8</a:t>
            </a:r>
            <a:r>
              <a:rPr lang="en-US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Graders to communicate student needs to Homeroom teachers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5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omic Sans MS"/>
              <a:buNone/>
            </a:pPr>
            <a:r>
              <a:rPr lang="en-US" sz="4000" i="0" u="none" strike="noStrike" cap="none" dirty="0">
                <a:solidFill>
                  <a:schemeClr val="lt2"/>
                </a:solidFill>
                <a:latin typeface="Cabin Sketch"/>
                <a:ea typeface="Cabin Sketch"/>
                <a:cs typeface="Cabin Sketch"/>
                <a:sym typeface="Cabin Sketch"/>
              </a:rPr>
              <a:t>Future Goals </a:t>
            </a:r>
            <a:endParaRPr dirty="0">
              <a:latin typeface="Cabin Sketch"/>
              <a:ea typeface="Cabin Sketch"/>
              <a:cs typeface="Cabin Sketch"/>
              <a:sym typeface="Cabin Sketch"/>
            </a:endParaRPr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906900" y="2338552"/>
            <a:ext cx="75513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Continue previous implementation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Promote to all grade levels (including 7</a:t>
            </a:r>
            <a:r>
              <a:rPr lang="en-US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Encourage school-wide implementation in all Homeroom classes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Calibri"/>
              <a:buChar char="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Journalism Class </a:t>
            </a:r>
            <a:r>
              <a:rPr lang="mr-IN" dirty="0"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interview &amp; highlight MGMS staff members</a:t>
            </a:r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ts val="24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5</a:t>
            </a:fld>
            <a:endParaRPr lang="uk-U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555" y="1307915"/>
            <a:ext cx="1483689" cy="147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8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135</Words>
  <Application>Microsoft Macintosh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Architects Daughter</vt:lpstr>
      <vt:lpstr>Arial</vt:lpstr>
      <vt:lpstr>Cabin Sketch</vt:lpstr>
      <vt:lpstr>Calibri</vt:lpstr>
      <vt:lpstr>Comic Sans MS</vt:lpstr>
      <vt:lpstr>Permanent Marker</vt:lpstr>
      <vt:lpstr>1_Chalkboard</vt:lpstr>
      <vt:lpstr>2_Chalkboard</vt:lpstr>
      <vt:lpstr>Mount Gleason Middle School</vt:lpstr>
      <vt:lpstr>Our Legacy Project:  Galloping Gatherings </vt:lpstr>
      <vt:lpstr>Galloping Gatherings Successes</vt:lpstr>
      <vt:lpstr>Galloping Gatherings Successes</vt:lpstr>
      <vt:lpstr>Future Goals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Night! Mount Gleason Middle School</dc:title>
  <cp:lastModifiedBy>lisalande@tvaic.org</cp:lastModifiedBy>
  <cp:revision>20</cp:revision>
  <cp:lastPrinted>2019-09-19T02:20:43Z</cp:lastPrinted>
  <dcterms:modified xsi:type="dcterms:W3CDTF">2020-05-05T18:55:50Z</dcterms:modified>
</cp:coreProperties>
</file>